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2" r:id="rId2"/>
    <p:sldId id="256" r:id="rId3"/>
    <p:sldId id="277" r:id="rId4"/>
    <p:sldId id="279" r:id="rId5"/>
    <p:sldId id="258" r:id="rId6"/>
    <p:sldId id="278" r:id="rId7"/>
    <p:sldId id="257" r:id="rId8"/>
  </p:sldIdLst>
  <p:sldSz cx="10080625" cy="7559675"/>
  <p:notesSz cx="7559675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924" autoAdjust="0"/>
  </p:normalViewPr>
  <p:slideViewPr>
    <p:cSldViewPr>
      <p:cViewPr varScale="1">
        <p:scale>
          <a:sx n="61" d="100"/>
          <a:sy n="61" d="100"/>
        </p:scale>
        <p:origin x="1205" y="27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1" y="-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55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54E641B0-CA7B-4D51-ABCF-C859DA1F54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298D9D1D-02BF-4F6B-8BEE-0968B7A511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8CA572E8-5AB3-4552-808D-416839D5FEFB}" type="datetimeFigureOut">
              <a:rPr lang="es-ES"/>
              <a:pPr>
                <a:defRPr/>
              </a:pPr>
              <a:t>06/08/2025</a:t>
            </a:fld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E6D61C80-DECE-4A87-8205-96E07404B5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7579508E-2658-47A8-9E68-D1392C6CEE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5C94109-9D90-458A-ACEC-1134385D7C6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ED8762E9-5FDA-44BE-9EBA-DFB98AE9B0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3CB95A9C-6393-42C2-B8B7-25AB5A1F2CE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9D2908AD-020D-4AA4-938A-84A7B52DA1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C24A4A2-B93B-4797-A14F-EC8907078E3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6F257F53-DE94-40A3-B7A0-F0564EB996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60875D2-0CC5-4C1C-A4D5-CA006BD80F5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F2536400-D9E4-455B-BBA1-3D1AE92DA9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E92A0D8-FF91-4F6B-897F-F7E6F671722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C29B6DEA-7DD3-4E56-BDA9-87F750B02347}"/>
              </a:ext>
            </a:extLst>
          </p:cNvPr>
          <p:cNvSpPr/>
          <p:nvPr/>
        </p:nvSpPr>
        <p:spPr>
          <a:xfrm flipH="1">
            <a:off x="2940182" y="0"/>
            <a:ext cx="7140443" cy="7559675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9 Conector recto">
            <a:extLst>
              <a:ext uri="{FF2B5EF4-FFF2-40B4-BE49-F238E27FC236}">
                <a16:creationId xmlns:a16="http://schemas.microsoft.com/office/drawing/2014/main" id="{080086E2-1C6C-42B7-B3B4-1BE756BCA7D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-839788" y="3779838"/>
            <a:ext cx="7559675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711738" y="587975"/>
            <a:ext cx="5628349" cy="3161624"/>
          </a:xfrm>
        </p:spPr>
        <p:txBody>
          <a:bodyPr>
            <a:noAutofit/>
          </a:bodyPr>
          <a:lstStyle>
            <a:lvl1pPr algn="r">
              <a:defRPr sz="460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698039" y="3902045"/>
            <a:ext cx="5638688" cy="1213922"/>
          </a:xfrm>
        </p:spPr>
        <p:txBody>
          <a:bodyPr lIns="50397" tIns="0" rIns="50397" bIns="0"/>
          <a:lstStyle>
            <a:lvl1pPr marL="0" indent="0" algn="r">
              <a:buNone/>
              <a:defRPr sz="2400">
                <a:solidFill>
                  <a:srgbClr val="FFFFFF"/>
                </a:solidFill>
                <a:effectLst/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>
            <a:extLst>
              <a:ext uri="{FF2B5EF4-FFF2-40B4-BE49-F238E27FC236}">
                <a16:creationId xmlns:a16="http://schemas.microsoft.com/office/drawing/2014/main" id="{F133DA80-D98F-4267-A10A-EE147767E4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2238" y="7229475"/>
            <a:ext cx="2208212" cy="249238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A12D352-5631-44E2-A016-29725DBD6A8E}" type="datetimeFigureOut">
              <a:rPr lang="es-ES"/>
              <a:pPr>
                <a:defRPr/>
              </a:pPr>
              <a:t>06/08/2025</a:t>
            </a:fld>
            <a:endParaRPr dirty="0"/>
          </a:p>
        </p:txBody>
      </p:sp>
      <p:sp>
        <p:nvSpPr>
          <p:cNvPr id="7" name="17 Marcador de pie de página">
            <a:extLst>
              <a:ext uri="{FF2B5EF4-FFF2-40B4-BE49-F238E27FC236}">
                <a16:creationId xmlns:a16="http://schemas.microsoft.com/office/drawing/2014/main" id="{F750857F-2C38-4B1D-942B-3A440B74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325" y="7229475"/>
            <a:ext cx="3227388" cy="250825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28 Marcador de número de diapositiva">
            <a:extLst>
              <a:ext uri="{FF2B5EF4-FFF2-40B4-BE49-F238E27FC236}">
                <a16:creationId xmlns:a16="http://schemas.microsoft.com/office/drawing/2014/main" id="{256433F6-F307-46CC-87FD-10D2C5FA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8388" y="7226300"/>
            <a:ext cx="647700" cy="2524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09816E-43F0-497E-AE7E-4C6F875DC5C9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85479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>
            <a:extLst>
              <a:ext uri="{FF2B5EF4-FFF2-40B4-BE49-F238E27FC236}">
                <a16:creationId xmlns:a16="http://schemas.microsoft.com/office/drawing/2014/main" id="{0AA65A44-8980-4843-8371-A93683EC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D0E61-0426-4088-AD7D-D0349B4F8594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5" name="3 Marcador de pie de página">
            <a:extLst>
              <a:ext uri="{FF2B5EF4-FFF2-40B4-BE49-F238E27FC236}">
                <a16:creationId xmlns:a16="http://schemas.microsoft.com/office/drawing/2014/main" id="{B7F3A57B-273A-4C2F-A8C3-FA3D86DD8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>
            <a:extLst>
              <a:ext uri="{FF2B5EF4-FFF2-40B4-BE49-F238E27FC236}">
                <a16:creationId xmlns:a16="http://schemas.microsoft.com/office/drawing/2014/main" id="{090A040A-52AA-4271-96EB-7C6B82DA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DFA1-2AC0-4D61-9746-8780C5E44AE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7778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6073" y="3110554"/>
            <a:ext cx="6896241" cy="1501435"/>
          </a:xfrm>
        </p:spPr>
        <p:txBody>
          <a:bodyPr anchor="t"/>
          <a:lstStyle>
            <a:lvl1pPr algn="r">
              <a:buNone/>
              <a:defRPr sz="4600" b="1" cap="all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76073" y="2099910"/>
            <a:ext cx="6896241" cy="819579"/>
          </a:xfrm>
        </p:spPr>
        <p:txBody>
          <a:bodyPr anchor="b"/>
          <a:lstStyle>
            <a:lvl1pPr marL="0" indent="0" algn="r">
              <a:buNone/>
              <a:defRPr sz="2200">
                <a:solidFill>
                  <a:schemeClr val="tx1"/>
                </a:solidFill>
                <a:effectLst/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A50296E3-5AF8-498A-96DE-690A019BE9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08588" y="7227888"/>
            <a:ext cx="2206625" cy="2492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EB4FF15-8CFF-4A5C-9101-01EB71E9A073}" type="datetimeFigureOut">
              <a:rPr lang="en-US"/>
              <a:pPr>
                <a:defRPr/>
              </a:pPr>
              <a:t>8/6/2025</a:t>
            </a:fld>
            <a:endParaRPr lang="en-U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D882CFC-8DE4-4673-8711-C4AD86AC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2938" y="7227888"/>
            <a:ext cx="3192462" cy="252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1738F08-1DCF-40E8-81F2-419FEAF1E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3150" y="7226300"/>
            <a:ext cx="649288" cy="2508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24C0E-1BCD-451A-97C8-C601610948B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14005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3881041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06845" y="1763925"/>
            <a:ext cx="3881041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>
            <a:extLst>
              <a:ext uri="{FF2B5EF4-FFF2-40B4-BE49-F238E27FC236}">
                <a16:creationId xmlns:a16="http://schemas.microsoft.com/office/drawing/2014/main" id="{4BFE28E1-5D52-45FC-8591-FC363618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A3F7D-E795-4FA8-8645-3419A99492D1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6" name="3 Marcador de pie de página">
            <a:extLst>
              <a:ext uri="{FF2B5EF4-FFF2-40B4-BE49-F238E27FC236}">
                <a16:creationId xmlns:a16="http://schemas.microsoft.com/office/drawing/2014/main" id="{FCF4A0EE-E9B8-4A43-B8C9-D23361E3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5 Marcador de número de diapositiva">
            <a:extLst>
              <a:ext uri="{FF2B5EF4-FFF2-40B4-BE49-F238E27FC236}">
                <a16:creationId xmlns:a16="http://schemas.microsoft.com/office/drawing/2014/main" id="{35FB4246-8216-4175-A84C-EA1FBC92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EFE63-23FD-4A82-B155-BD22B51FA21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6229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1" y="6467722"/>
            <a:ext cx="3881041" cy="503978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000" b="1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06845" y="6467722"/>
            <a:ext cx="3881041" cy="503978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000" b="1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504031" y="1886987"/>
            <a:ext cx="3881041" cy="45358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06845" y="1886987"/>
            <a:ext cx="3881041" cy="45358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26 Marcador de fecha">
            <a:extLst>
              <a:ext uri="{FF2B5EF4-FFF2-40B4-BE49-F238E27FC236}">
                <a16:creationId xmlns:a16="http://schemas.microsoft.com/office/drawing/2014/main" id="{88979EF5-9BDC-4ACC-B7C8-8994F698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EAF28-C3F2-48B5-B5E8-FC715AB0F657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8" name="3 Marcador de pie de página">
            <a:extLst>
              <a:ext uri="{FF2B5EF4-FFF2-40B4-BE49-F238E27FC236}">
                <a16:creationId xmlns:a16="http://schemas.microsoft.com/office/drawing/2014/main" id="{1BB97AE5-AD5D-46F6-A447-81754073A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15 Marcador de número de diapositiva">
            <a:extLst>
              <a:ext uri="{FF2B5EF4-FFF2-40B4-BE49-F238E27FC236}">
                <a16:creationId xmlns:a16="http://schemas.microsoft.com/office/drawing/2014/main" id="{06B79C1A-5755-47EF-91A7-52057D6C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AC2-4357-46EB-A344-547604760678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8331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>
            <a:extLst>
              <a:ext uri="{FF2B5EF4-FFF2-40B4-BE49-F238E27FC236}">
                <a16:creationId xmlns:a16="http://schemas.microsoft.com/office/drawing/2014/main" id="{E82107FE-A39D-414E-B45E-79C0F2B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28351-9F2E-4E08-B76C-12DB6D064E5A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D8D6D78E-7E8C-4E15-B1B4-B48012146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15 Marcador de número de diapositiva">
            <a:extLst>
              <a:ext uri="{FF2B5EF4-FFF2-40B4-BE49-F238E27FC236}">
                <a16:creationId xmlns:a16="http://schemas.microsoft.com/office/drawing/2014/main" id="{83C7C5D2-4008-44D5-9CF5-8A15FAB73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00EA9-9701-4384-942F-9A3E35A48A7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40441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>
            <a:extLst>
              <a:ext uri="{FF2B5EF4-FFF2-40B4-BE49-F238E27FC236}">
                <a16:creationId xmlns:a16="http://schemas.microsoft.com/office/drawing/2014/main" id="{7A483A88-F23A-4C08-B19E-C3A86E47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93510-31B2-45B0-9CE0-5ABEFA4EDB56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3" name="3 Marcador de pie de página">
            <a:extLst>
              <a:ext uri="{FF2B5EF4-FFF2-40B4-BE49-F238E27FC236}">
                <a16:creationId xmlns:a16="http://schemas.microsoft.com/office/drawing/2014/main" id="{E3C9F1E4-F6EF-475E-B1E0-D659FC53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15 Marcador de número de diapositiva">
            <a:extLst>
              <a:ext uri="{FF2B5EF4-FFF2-40B4-BE49-F238E27FC236}">
                <a16:creationId xmlns:a16="http://schemas.microsoft.com/office/drawing/2014/main" id="{AFE0BF0C-9B43-4AF4-A16D-A135FF86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65FF-C3A6-4BBD-8BE7-761F97F79F6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0306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251989"/>
            <a:ext cx="6502003" cy="1293544"/>
          </a:xfrm>
        </p:spPr>
        <p:txBody>
          <a:bodyPr wrap="square"/>
          <a:lstStyle>
            <a:lvl1pPr algn="l">
              <a:buNone/>
              <a:defRPr lang="en-US" sz="2600" baseline="0" smtClean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04031" y="1650624"/>
            <a:ext cx="6502003" cy="664158"/>
          </a:xfrm>
        </p:spPr>
        <p:txBody>
          <a:bodyPr rot="0" spcFirstLastPara="0" vertOverflow="overflow" horzOverflow="overflow" lIns="50397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504031" y="2351899"/>
            <a:ext cx="7980495" cy="4819047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>
            <a:extLst>
              <a:ext uri="{FF2B5EF4-FFF2-40B4-BE49-F238E27FC236}">
                <a16:creationId xmlns:a16="http://schemas.microsoft.com/office/drawing/2014/main" id="{DF4478A2-69D2-47F2-8110-173582E1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EAFA3-9B0E-49FB-96D9-86F279383752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6" name="3 Marcador de pie de página">
            <a:extLst>
              <a:ext uri="{FF2B5EF4-FFF2-40B4-BE49-F238E27FC236}">
                <a16:creationId xmlns:a16="http://schemas.microsoft.com/office/drawing/2014/main" id="{8EB65B9E-4A61-45F1-8273-05AB621D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5 Marcador de número de diapositiva">
            <a:extLst>
              <a:ext uri="{FF2B5EF4-FFF2-40B4-BE49-F238E27FC236}">
                <a16:creationId xmlns:a16="http://schemas.microsoft.com/office/drawing/2014/main" id="{35962F15-DE2F-4AFF-AF36-3FE33116A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707D2-D2B5-46D5-BBAB-A03551C7ACD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6962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>
            <a:extLst>
              <a:ext uri="{FF2B5EF4-FFF2-40B4-BE49-F238E27FC236}">
                <a16:creationId xmlns:a16="http://schemas.microsoft.com/office/drawing/2014/main" id="{2AE3B6A8-AF38-4E5F-B20C-2A1476F16EBE}"/>
              </a:ext>
            </a:extLst>
          </p:cNvPr>
          <p:cNvSpPr/>
          <p:nvPr/>
        </p:nvSpPr>
        <p:spPr>
          <a:xfrm rot="21240000">
            <a:off x="658813" y="1108075"/>
            <a:ext cx="4762500" cy="4752975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9 Rectángulo">
            <a:extLst>
              <a:ext uri="{FF2B5EF4-FFF2-40B4-BE49-F238E27FC236}">
                <a16:creationId xmlns:a16="http://schemas.microsoft.com/office/drawing/2014/main" id="{7758137D-F6B4-4136-96A1-B89F6413CE76}"/>
              </a:ext>
            </a:extLst>
          </p:cNvPr>
          <p:cNvSpPr/>
          <p:nvPr/>
        </p:nvSpPr>
        <p:spPr>
          <a:xfrm rot="21420000">
            <a:off x="657225" y="1101725"/>
            <a:ext cx="4762500" cy="4752975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41106" y="1259946"/>
            <a:ext cx="3780234" cy="2267903"/>
          </a:xfrm>
        </p:spPr>
        <p:txBody>
          <a:bodyPr/>
          <a:lstStyle>
            <a:lvl1pPr algn="l">
              <a:buNone/>
              <a:defRPr sz="33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41106" y="3619598"/>
            <a:ext cx="3780234" cy="2116709"/>
          </a:xfrm>
        </p:spPr>
        <p:txBody>
          <a:bodyPr rot="0" spcFirstLastPara="0" vertOverflow="overflow" horzOverflow="overflow" lIns="90715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500" baseline="0">
                <a:solidFill>
                  <a:schemeClr val="tx1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731663" y="1147512"/>
            <a:ext cx="4637088" cy="4636601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>
            <a:extLst>
              <a:ext uri="{FF2B5EF4-FFF2-40B4-BE49-F238E27FC236}">
                <a16:creationId xmlns:a16="http://schemas.microsoft.com/office/drawing/2014/main" id="{3164355C-BB44-4642-9DFD-155A5C93C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36B0DC-7E80-41F8-BEE4-E35DE478CBB7}" type="datetimeFigureOut">
              <a:rPr lang="en-US"/>
              <a:pPr>
                <a:defRPr/>
              </a:pPr>
              <a:t>8/6/2025</a:t>
            </a:fld>
            <a:endParaRPr lang="en-US"/>
          </a:p>
        </p:txBody>
      </p:sp>
      <p:sp>
        <p:nvSpPr>
          <p:cNvPr id="8" name="5 Marcador de pie de página">
            <a:extLst>
              <a:ext uri="{FF2B5EF4-FFF2-40B4-BE49-F238E27FC236}">
                <a16:creationId xmlns:a16="http://schemas.microsoft.com/office/drawing/2014/main" id="{2A5E0D5C-9C6B-46AB-8374-25BCE57E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6 Marcador de número de diapositiva">
            <a:extLst>
              <a:ext uri="{FF2B5EF4-FFF2-40B4-BE49-F238E27FC236}">
                <a16:creationId xmlns:a16="http://schemas.microsoft.com/office/drawing/2014/main" id="{AE33ECD8-CA91-41A6-996D-E7DBECB4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F7E9F0-C084-465C-B1AF-65C2C6E8C2D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30008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>
            <a:extLst>
              <a:ext uri="{FF2B5EF4-FFF2-40B4-BE49-F238E27FC236}">
                <a16:creationId xmlns:a16="http://schemas.microsoft.com/office/drawing/2014/main" id="{C66110C7-DD8D-4484-B7D1-B8E8920D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3DBDE-9B2C-4CD8-8529-3BAC42D6603A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5" name="3 Marcador de pie de página">
            <a:extLst>
              <a:ext uri="{FF2B5EF4-FFF2-40B4-BE49-F238E27FC236}">
                <a16:creationId xmlns:a16="http://schemas.microsoft.com/office/drawing/2014/main" id="{43553728-3751-4780-9A28-B69384ED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>
            <a:extLst>
              <a:ext uri="{FF2B5EF4-FFF2-40B4-BE49-F238E27FC236}">
                <a16:creationId xmlns:a16="http://schemas.microsoft.com/office/drawing/2014/main" id="{DC66AA2A-4047-4D03-B1DA-105F39024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1E0CF-3623-4563-96B8-87230CA4126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224448" y="303087"/>
            <a:ext cx="1680104" cy="6450223"/>
          </a:xfrm>
        </p:spPr>
        <p:txBody>
          <a:bodyPr vert="eaVert"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4031" y="302742"/>
            <a:ext cx="6636411" cy="645022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2E19C83-CE80-4EFF-8B70-D4B974B2CA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5" y="7229475"/>
            <a:ext cx="2208213" cy="249238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ACA379-6CCE-4370-ABAF-9F5B626E56D3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A0DA61C-A114-4E49-824F-75935E9C5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3238" y="7226300"/>
            <a:ext cx="4032250" cy="252413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D0E5020-D5AA-4BD3-876F-2176CF61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94513" y="7223125"/>
            <a:ext cx="649287" cy="2524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B02B1D-4B9D-44EC-8C21-0DA690B5EAD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21880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>
            <a:extLst>
              <a:ext uri="{FF2B5EF4-FFF2-40B4-BE49-F238E27FC236}">
                <a16:creationId xmlns:a16="http://schemas.microsoft.com/office/drawing/2014/main" id="{C993A86C-EE3D-4DCE-B58E-4DCBF5E7ABC0}"/>
              </a:ext>
            </a:extLst>
          </p:cNvPr>
          <p:cNvSpPr/>
          <p:nvPr/>
        </p:nvSpPr>
        <p:spPr>
          <a:xfrm flipH="1">
            <a:off x="8988557" y="0"/>
            <a:ext cx="1092068" cy="7559675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2 Marcador de título">
            <a:extLst>
              <a:ext uri="{FF2B5EF4-FFF2-40B4-BE49-F238E27FC236}">
                <a16:creationId xmlns:a16="http://schemas.microsoft.com/office/drawing/2014/main" id="{EB97CCED-3EDE-4854-861B-5AD4B273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52425"/>
            <a:ext cx="7981950" cy="1260475"/>
          </a:xfrm>
          <a:prstGeom prst="rect">
            <a:avLst/>
          </a:prstGeom>
        </p:spPr>
        <p:txBody>
          <a:bodyPr vert="horz" lIns="50397" tIns="0" rIns="50397" bIns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>
            <a:extLst>
              <a:ext uri="{FF2B5EF4-FFF2-40B4-BE49-F238E27FC236}">
                <a16:creationId xmlns:a16="http://schemas.microsoft.com/office/drawing/2014/main" id="{A279F945-9C6C-493D-8777-14614247C4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774825"/>
            <a:ext cx="7981950" cy="534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27" name="26 Marcador de fecha">
            <a:extLst>
              <a:ext uri="{FF2B5EF4-FFF2-40B4-BE49-F238E27FC236}">
                <a16:creationId xmlns:a16="http://schemas.microsoft.com/office/drawing/2014/main" id="{21EED956-A69A-42A9-9490-28F8067B8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1538" y="7229475"/>
            <a:ext cx="2206625" cy="249238"/>
          </a:xfrm>
          <a:prstGeom prst="rect">
            <a:avLst/>
          </a:prstGeom>
        </p:spPr>
        <p:txBody>
          <a:bodyPr vert="horz" lIns="100794" tIns="0" rIns="100794" bIns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Times New Roman" charset="0"/>
              </a:defRPr>
            </a:lvl1pPr>
            <a:extLst/>
          </a:lstStyle>
          <a:p>
            <a:pPr>
              <a:defRPr/>
            </a:pPr>
            <a:fld id="{8580640E-4CE2-4B31-8B02-17ED753CBE15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88CF96D5-70EE-4D45-AD32-6967DFB84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238" y="7229475"/>
            <a:ext cx="4032250" cy="250825"/>
          </a:xfrm>
          <a:prstGeom prst="rect">
            <a:avLst/>
          </a:prstGeom>
        </p:spPr>
        <p:txBody>
          <a:bodyPr vert="horz" lIns="100794" tIns="0" rIns="100794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Times New Roman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15 Marcador de número de diapositiva">
            <a:extLst>
              <a:ext uri="{FF2B5EF4-FFF2-40B4-BE49-F238E27FC236}">
                <a16:creationId xmlns:a16="http://schemas.microsoft.com/office/drawing/2014/main" id="{FD386C45-3920-487B-8794-FDA980783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91338" y="7226300"/>
            <a:ext cx="649287" cy="25241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EE3576C-1EA4-45CE-ACEF-79CA9C543BB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1" r:id="rId2"/>
    <p:sldLayoutId id="2147483729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30" r:id="rId9"/>
    <p:sldLayoutId id="2147483727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301625" indent="-301625" algn="l" rtl="0" eaLnBrk="0" fontAlgn="base" hangingPunct="0">
        <a:spcBef>
          <a:spcPts val="663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573088" indent="-250825" algn="l" rtl="0" eaLnBrk="0" fontAlgn="base" hangingPunct="0">
        <a:spcBef>
          <a:spcPts val="55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500" kern="1200">
          <a:solidFill>
            <a:srgbClr val="6C6C6C"/>
          </a:solidFill>
          <a:latin typeface="+mn-lt"/>
          <a:ea typeface="+mn-ea"/>
          <a:cs typeface="+mn-cs"/>
        </a:defRPr>
      </a:lvl2pPr>
      <a:lvl3pPr marL="835025" indent="-250825" algn="l" rtl="0" eaLnBrk="0" fontAlgn="base" hangingPunct="0">
        <a:spcBef>
          <a:spcPts val="438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108075" indent="-250825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200" kern="1200">
          <a:solidFill>
            <a:srgbClr val="6C6C6C"/>
          </a:solidFill>
          <a:latin typeface="+mn-lt"/>
          <a:ea typeface="+mn-ea"/>
          <a:cs typeface="+mn-cs"/>
        </a:defRPr>
      </a:lvl4pPr>
      <a:lvl5pPr marL="1409700" indent="-250825" algn="l" rtl="0" eaLnBrk="0" fontAlgn="base" hangingPunct="0">
        <a:spcBef>
          <a:spcPts val="438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2788" indent="-201589" algn="l" rtl="0" eaLnBrk="1" latinLnBrk="0" hangingPunct="1">
        <a:spcBef>
          <a:spcPts val="441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844536" indent="-201589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36045" indent="-201589" algn="l" rtl="0" eaLnBrk="1" latinLnBrk="0" hangingPunct="1">
        <a:spcBef>
          <a:spcPts val="331"/>
        </a:spcBef>
        <a:buClr>
          <a:schemeClr val="accent4"/>
        </a:buClr>
        <a:buSzPct val="100000"/>
        <a:buChar char="•"/>
        <a:defRPr kumimoji="0" sz="18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267872" indent="-201589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5" Type="http://schemas.openxmlformats.org/officeDocument/2006/relationships/image" Target="../media/image25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77E5B03-7D3E-43EC-B5CF-345C1F6D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NACIONALISMO:</a:t>
            </a:r>
          </a:p>
        </p:txBody>
      </p:sp>
      <p:sp>
        <p:nvSpPr>
          <p:cNvPr id="8195" name="2 Subtítulo">
            <a:extLst>
              <a:ext uri="{FF2B5EF4-FFF2-40B4-BE49-F238E27FC236}">
                <a16:creationId xmlns:a16="http://schemas.microsoft.com/office/drawing/2014/main" id="{EF8B7334-ABAE-4FDA-8D84-D205DB614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0426" y="3691508"/>
            <a:ext cx="3780234" cy="3544713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spcBef>
                <a:spcPct val="0"/>
              </a:spcBef>
            </a:pPr>
            <a:r>
              <a:rPr lang="es-ES" altLang="es-ES" sz="2400" dirty="0"/>
              <a:t>PROCESOS DE UNIFICACIÓN DE ALEMANIA Y DE ITALIA.</a:t>
            </a:r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r" eaLnBrk="1" hangingPunct="1">
              <a:spcBef>
                <a:spcPct val="0"/>
              </a:spcBef>
            </a:pPr>
            <a:r>
              <a:rPr lang="es-ES" altLang="es-ES" sz="2400" dirty="0"/>
              <a:t>MARÍA SANZ </a:t>
            </a:r>
          </a:p>
          <a:p>
            <a:pPr algn="r" eaLnBrk="1" hangingPunct="1">
              <a:spcBef>
                <a:spcPct val="0"/>
              </a:spcBef>
            </a:pPr>
            <a:r>
              <a:rPr lang="es-ES" altLang="es-ES" sz="2400"/>
              <a:t>IES JUAN DE VILLANUEVA</a:t>
            </a:r>
            <a:endParaRPr lang="es-ES" altLang="es-ES" sz="2400" dirty="0"/>
          </a:p>
        </p:txBody>
      </p:sp>
      <p:pic>
        <p:nvPicPr>
          <p:cNvPr id="5" name="Picture 5" descr="libertad_guiando_al_pueblo">
            <a:extLst>
              <a:ext uri="{FF2B5EF4-FFF2-40B4-BE49-F238E27FC236}">
                <a16:creationId xmlns:a16="http://schemas.microsoft.com/office/drawing/2014/main" id="{5D87EDE8-BF70-46C6-ACAC-4382BFE5497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464" r="10464"/>
          <a:stretch>
            <a:fillRect/>
          </a:stretch>
        </p:blipFill>
        <p:spPr>
          <a:xfrm>
            <a:off x="647824" y="1187549"/>
            <a:ext cx="4637088" cy="46366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>
            <a:extLst>
              <a:ext uri="{FF2B5EF4-FFF2-40B4-BE49-F238E27FC236}">
                <a16:creationId xmlns:a16="http://schemas.microsoft.com/office/drawing/2014/main" id="{23BB8F4D-4898-402D-829B-EB9D6D0F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de Italia y Alemania</a:t>
            </a:r>
          </a:p>
        </p:txBody>
      </p:sp>
      <p:sp>
        <p:nvSpPr>
          <p:cNvPr id="28675" name="9 Marcador de texto">
            <a:extLst>
              <a:ext uri="{FF2B5EF4-FFF2-40B4-BE49-F238E27FC236}">
                <a16:creationId xmlns:a16="http://schemas.microsoft.com/office/drawing/2014/main" id="{26256EAE-783B-492D-8B4B-73863507C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338" y="2100263"/>
            <a:ext cx="6896100" cy="819150"/>
          </a:xfrm>
        </p:spPr>
        <p:txBody>
          <a:bodyPr/>
          <a:lstStyle/>
          <a:p>
            <a:pPr eaLnBrk="1" hangingPunct="1"/>
            <a:r>
              <a:rPr lang="es-ES" altLang="es-ES"/>
              <a:t>Nacionalismos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DDD5339-5DEB-4E98-A58C-CE288EF9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23453"/>
            <a:ext cx="7983855" cy="11452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Esquema general de las unificaciones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2E820B9E-4706-4386-88B1-69BFE3F20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t="19415" r="3142" b="6035"/>
          <a:stretch>
            <a:fillRect/>
          </a:stretch>
        </p:blipFill>
        <p:spPr bwMode="auto">
          <a:xfrm>
            <a:off x="431800" y="1619250"/>
            <a:ext cx="8496300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B308C4D-FF10-4FEF-BA1D-3496A317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71321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alemana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2E7EB517-6B70-4A37-816F-C7D778923722}"/>
              </a:ext>
            </a:extLst>
          </p:cNvPr>
          <p:cNvSpPr/>
          <p:nvPr/>
        </p:nvSpPr>
        <p:spPr>
          <a:xfrm>
            <a:off x="576263" y="1258888"/>
            <a:ext cx="5111750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Antecedentes</a:t>
            </a:r>
          </a:p>
        </p:txBody>
      </p:sp>
      <p:sp>
        <p:nvSpPr>
          <p:cNvPr id="31748" name="3 CuadroTexto">
            <a:extLst>
              <a:ext uri="{FF2B5EF4-FFF2-40B4-BE49-F238E27FC236}">
                <a16:creationId xmlns:a16="http://schemas.microsoft.com/office/drawing/2014/main" id="{CABC4429-D51D-45D6-AE02-75472420D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51050"/>
            <a:ext cx="799306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Congreso de Viena </a:t>
            </a:r>
            <a:r>
              <a:rPr lang="es-ES" altLang="es-ES">
                <a:sym typeface="Wingdings" panose="05000000000000000000" pitchFamily="2" charset="2"/>
              </a:rPr>
              <a:t> </a:t>
            </a:r>
            <a:r>
              <a:rPr lang="es-ES" altLang="es-ES" u="sng">
                <a:sym typeface="Wingdings" panose="05000000000000000000" pitchFamily="2" charset="2"/>
              </a:rPr>
              <a:t>Confederación Germánica </a:t>
            </a:r>
            <a:r>
              <a:rPr lang="es-ES" altLang="es-ES">
                <a:sym typeface="Wingdings" panose="05000000000000000000" pitchFamily="2" charset="2"/>
              </a:rPr>
              <a:t>(39 Estados)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Nacionalismo alemán  </a:t>
            </a:r>
            <a:r>
              <a:rPr lang="es-ES" altLang="es-ES" i="1">
                <a:sym typeface="Wingdings" panose="05000000000000000000" pitchFamily="2" charset="2"/>
              </a:rPr>
              <a:t>“Joven Alemania”; </a:t>
            </a:r>
            <a:r>
              <a:rPr lang="es-ES" altLang="es-ES">
                <a:sym typeface="Wingdings" panose="05000000000000000000" pitchFamily="2" charset="2"/>
              </a:rPr>
              <a:t>izquierda hegeliana (socialista) y el liberalismo burgués.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Creación del </a:t>
            </a:r>
            <a:r>
              <a:rPr lang="es-ES" altLang="es-ES" u="sng">
                <a:sym typeface="Wingdings" panose="05000000000000000000" pitchFamily="2" charset="2"/>
              </a:rPr>
              <a:t>Zollverein (1834)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Posturas ante la unificación: la Gran Alemania (con Austria)</a:t>
            </a:r>
          </a:p>
          <a:p>
            <a:r>
              <a:rPr lang="es-ES" altLang="es-ES">
                <a:sym typeface="Wingdings" panose="05000000000000000000" pitchFamily="2" charset="2"/>
              </a:rPr>
              <a:t>                                                la Pequeña Alemania</a:t>
            </a:r>
          </a:p>
          <a:p>
            <a:endParaRPr lang="es-ES" altLang="es-ES">
              <a:sym typeface="Wingdings" panose="05000000000000000000" pitchFamily="2" charset="2"/>
            </a:endParaRPr>
          </a:p>
          <a:p>
            <a:r>
              <a:rPr lang="es-ES" altLang="es-ES">
                <a:sym typeface="Wingdings" panose="05000000000000000000" pitchFamily="2" charset="2"/>
              </a:rPr>
              <a:t>- Personaje destacado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Otto von Bismarck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>
            <a:extLst>
              <a:ext uri="{FF2B5EF4-FFF2-40B4-BE49-F238E27FC236}">
                <a16:creationId xmlns:a16="http://schemas.microsoft.com/office/drawing/2014/main" id="{F2F4FDEA-55ED-4285-9059-2CC38083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840538"/>
            <a:ext cx="539750" cy="360362"/>
          </a:xfrm>
          <a:prstGeom prst="roundRect">
            <a:avLst>
              <a:gd name="adj" fmla="val 440"/>
            </a:avLst>
          </a:prstGeom>
          <a:noFill/>
          <a:ln w="36000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5122" name="AutoShape 2">
            <a:extLst>
              <a:ext uri="{FF2B5EF4-FFF2-40B4-BE49-F238E27FC236}">
                <a16:creationId xmlns:a16="http://schemas.microsoft.com/office/drawing/2014/main" id="{6FFFC6B1-8B5A-4AF5-A185-1611DE550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840538"/>
            <a:ext cx="539750" cy="369887"/>
          </a:xfrm>
          <a:prstGeom prst="roundRect">
            <a:avLst>
              <a:gd name="adj" fmla="val 431"/>
            </a:avLst>
          </a:prstGeom>
          <a:noFill/>
          <a:ln w="360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59A96370-6832-4C52-A3D9-C56AFB8C7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1968500"/>
            <a:ext cx="5767387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E9B5DDC-8085-49D4-AEF8-7F36902C7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25" y="2076450"/>
            <a:ext cx="473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D2D25541-A711-4254-B344-D972974F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2755900"/>
            <a:ext cx="7683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>
            <a:extLst>
              <a:ext uri="{FF2B5EF4-FFF2-40B4-BE49-F238E27FC236}">
                <a16:creationId xmlns:a16="http://schemas.microsoft.com/office/drawing/2014/main" id="{0B1D83C4-F89D-4D68-97BA-FBF26AE235DF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1800225"/>
            <a:ext cx="538162" cy="4859338"/>
            <a:chOff x="227" y="1134"/>
            <a:chExt cx="339" cy="3061"/>
          </a:xfrm>
        </p:grpSpPr>
        <p:sp>
          <p:nvSpPr>
            <p:cNvPr id="32834" name="AutoShape 7">
              <a:extLst>
                <a:ext uri="{FF2B5EF4-FFF2-40B4-BE49-F238E27FC236}">
                  <a16:creationId xmlns:a16="http://schemas.microsoft.com/office/drawing/2014/main" id="{0BC320AD-B516-4E47-9697-3825A6D4F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1134"/>
              <a:ext cx="340" cy="3062"/>
            </a:xfrm>
            <a:prstGeom prst="roundRect">
              <a:avLst>
                <a:gd name="adj" fmla="val 292"/>
              </a:avLst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32835" name="Line 8">
              <a:extLst>
                <a:ext uri="{FF2B5EF4-FFF2-40B4-BE49-F238E27FC236}">
                  <a16:creationId xmlns:a16="http://schemas.microsoft.com/office/drawing/2014/main" id="{5E18BF5D-42F1-4182-9C5C-6590FB01BA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15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6" name="Line 9">
              <a:extLst>
                <a:ext uri="{FF2B5EF4-FFF2-40B4-BE49-F238E27FC236}">
                  <a16:creationId xmlns:a16="http://schemas.microsoft.com/office/drawing/2014/main" id="{FC3EE820-F2A5-4A9D-9EC0-43776E348D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147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10">
              <a:extLst>
                <a:ext uri="{FF2B5EF4-FFF2-40B4-BE49-F238E27FC236}">
                  <a16:creationId xmlns:a16="http://schemas.microsoft.com/office/drawing/2014/main" id="{2D17159D-A373-4E05-ACF0-5BCB63717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49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8" name="Line 11">
              <a:extLst>
                <a:ext uri="{FF2B5EF4-FFF2-40B4-BE49-F238E27FC236}">
                  <a16:creationId xmlns:a16="http://schemas.microsoft.com/office/drawing/2014/main" id="{CA4EC741-D006-4214-826F-0FAC92A6DD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83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9" name="Line 12">
              <a:extLst>
                <a:ext uri="{FF2B5EF4-FFF2-40B4-BE49-F238E27FC236}">
                  <a16:creationId xmlns:a16="http://schemas.microsoft.com/office/drawing/2014/main" id="{F1592540-BE53-4F59-9C5C-65930500E9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17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0" name="Line 13">
              <a:extLst>
                <a:ext uri="{FF2B5EF4-FFF2-40B4-BE49-F238E27FC236}">
                  <a16:creationId xmlns:a16="http://schemas.microsoft.com/office/drawing/2014/main" id="{A02FA3DE-637C-4DF4-85E3-EAEE2F1BC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51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14">
              <a:extLst>
                <a:ext uri="{FF2B5EF4-FFF2-40B4-BE49-F238E27FC236}">
                  <a16:creationId xmlns:a16="http://schemas.microsoft.com/office/drawing/2014/main" id="{CCA06C7A-4A03-4C4F-B23B-A2F944C71F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85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2" name="Line 15">
              <a:extLst>
                <a:ext uri="{FF2B5EF4-FFF2-40B4-BE49-F238E27FC236}">
                  <a16:creationId xmlns:a16="http://schemas.microsoft.com/office/drawing/2014/main" id="{BCA428CB-9304-4A4D-BFFE-28949C622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" y="1814"/>
              <a:ext cx="329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136" name="Picture 16">
            <a:extLst>
              <a:ext uri="{FF2B5EF4-FFF2-40B4-BE49-F238E27FC236}">
                <a16:creationId xmlns:a16="http://schemas.microsoft.com/office/drawing/2014/main" id="{115F4DF3-B612-45AD-869D-CA2D3B3FA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2833688"/>
            <a:ext cx="26670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AutoShape 17">
            <a:extLst>
              <a:ext uri="{FF2B5EF4-FFF2-40B4-BE49-F238E27FC236}">
                <a16:creationId xmlns:a16="http://schemas.microsoft.com/office/drawing/2014/main" id="{26A42A19-B6FE-4DA4-B92D-05CDB69C4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811338"/>
            <a:ext cx="539750" cy="1069975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grpSp>
        <p:nvGrpSpPr>
          <p:cNvPr id="3" name="Group 18">
            <a:extLst>
              <a:ext uri="{FF2B5EF4-FFF2-40B4-BE49-F238E27FC236}">
                <a16:creationId xmlns:a16="http://schemas.microsoft.com/office/drawing/2014/main" id="{19E8C1DE-B69B-445D-A473-466BE99CDA1C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4506913"/>
            <a:ext cx="525462" cy="538162"/>
            <a:chOff x="227" y="2839"/>
            <a:chExt cx="331" cy="339"/>
          </a:xfrm>
        </p:grpSpPr>
        <p:sp>
          <p:nvSpPr>
            <p:cNvPr id="32832" name="AutoShape 19">
              <a:extLst>
                <a:ext uri="{FF2B5EF4-FFF2-40B4-BE49-F238E27FC236}">
                  <a16:creationId xmlns:a16="http://schemas.microsoft.com/office/drawing/2014/main" id="{C3D12E9C-DC8A-49E9-8500-2873ABD8F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0000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32833" name="AutoShape 20">
              <a:extLst>
                <a:ext uri="{FF2B5EF4-FFF2-40B4-BE49-F238E27FC236}">
                  <a16:creationId xmlns:a16="http://schemas.microsoft.com/office/drawing/2014/main" id="{8F36B45C-9490-4D2C-8387-DBA17D175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99CCFF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EB82358B-AF2E-4833-BDC1-AC16C4416209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6119813"/>
            <a:ext cx="525462" cy="538162"/>
            <a:chOff x="227" y="3855"/>
            <a:chExt cx="331" cy="339"/>
          </a:xfrm>
        </p:grpSpPr>
        <p:sp>
          <p:nvSpPr>
            <p:cNvPr id="32830" name="AutoShape 22">
              <a:extLst>
                <a:ext uri="{FF2B5EF4-FFF2-40B4-BE49-F238E27FC236}">
                  <a16:creationId xmlns:a16="http://schemas.microsoft.com/office/drawing/2014/main" id="{BE79E82F-5786-498F-B95C-E47849292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6633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32831" name="AutoShape 23">
              <a:extLst>
                <a:ext uri="{FF2B5EF4-FFF2-40B4-BE49-F238E27FC236}">
                  <a16:creationId xmlns:a16="http://schemas.microsoft.com/office/drawing/2014/main" id="{255DB20C-1282-4D03-B47C-823799302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33CC66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32780" name="Group 24">
            <a:extLst>
              <a:ext uri="{FF2B5EF4-FFF2-40B4-BE49-F238E27FC236}">
                <a16:creationId xmlns:a16="http://schemas.microsoft.com/office/drawing/2014/main" id="{7E8E0D40-9DD9-4C71-88A2-145202140750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39688"/>
            <a:ext cx="9869487" cy="7339012"/>
            <a:chOff x="113" y="25"/>
            <a:chExt cx="6217" cy="4623"/>
          </a:xfrm>
        </p:grpSpPr>
        <p:sp>
          <p:nvSpPr>
            <p:cNvPr id="32828" name="AutoShape 25">
              <a:extLst>
                <a:ext uri="{FF2B5EF4-FFF2-40B4-BE49-F238E27FC236}">
                  <a16:creationId xmlns:a16="http://schemas.microsoft.com/office/drawing/2014/main" id="{38E24A1F-FE01-42B0-B271-C53CC0D6D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5146" name="AutoShape 26">
              <a:extLst>
                <a:ext uri="{FF2B5EF4-FFF2-40B4-BE49-F238E27FC236}">
                  <a16:creationId xmlns:a16="http://schemas.microsoft.com/office/drawing/2014/main" id="{5B9A7B8A-F0C3-4862-A053-8C5E529F4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5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6000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ALEMÁN</a:t>
              </a:r>
            </a:p>
          </p:txBody>
        </p:sp>
      </p:grpSp>
      <p:sp>
        <p:nvSpPr>
          <p:cNvPr id="5149" name="Text Box 29">
            <a:extLst>
              <a:ext uri="{FF2B5EF4-FFF2-40B4-BE49-F238E27FC236}">
                <a16:creationId xmlns:a16="http://schemas.microsoft.com/office/drawing/2014/main" id="{962160A9-812E-4C53-8EDD-7971FF2F7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575" y="773113"/>
            <a:ext cx="1800225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GB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</a:t>
            </a:r>
          </a:p>
        </p:txBody>
      </p:sp>
      <p:grpSp>
        <p:nvGrpSpPr>
          <p:cNvPr id="6" name="Group 30">
            <a:extLst>
              <a:ext uri="{FF2B5EF4-FFF2-40B4-BE49-F238E27FC236}">
                <a16:creationId xmlns:a16="http://schemas.microsoft.com/office/drawing/2014/main" id="{EEECC03E-416A-49CD-A959-B3F7D5672445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0"/>
            <a:ext cx="1130300" cy="1506538"/>
            <a:chOff x="907" y="0"/>
            <a:chExt cx="712" cy="949"/>
          </a:xfrm>
        </p:grpSpPr>
        <p:pic>
          <p:nvPicPr>
            <p:cNvPr id="32826" name="Picture 31">
              <a:extLst>
                <a:ext uri="{FF2B5EF4-FFF2-40B4-BE49-F238E27FC236}">
                  <a16:creationId xmlns:a16="http://schemas.microsoft.com/office/drawing/2014/main" id="{3CA98F7A-284C-4680-B4BE-D66F5C5B8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" y="0"/>
              <a:ext cx="711" cy="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2" name="Text Box 32">
              <a:extLst>
                <a:ext uri="{FF2B5EF4-FFF2-40B4-BE49-F238E27FC236}">
                  <a16:creationId xmlns:a16="http://schemas.microsoft.com/office/drawing/2014/main" id="{D8697349-B30F-44CF-B441-71B496FDF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" y="794"/>
              <a:ext cx="397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Bismark</a:t>
              </a:r>
            </a:p>
          </p:txBody>
        </p:sp>
      </p:grpSp>
      <p:sp>
        <p:nvSpPr>
          <p:cNvPr id="5153" name="Text Box 33">
            <a:extLst>
              <a:ext uri="{FF2B5EF4-FFF2-40B4-BE49-F238E27FC236}">
                <a16:creationId xmlns:a16="http://schemas.microsoft.com/office/drawing/2014/main" id="{081A7E19-71F1-49E0-8CD4-F2C88DAC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6908800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1834</a:t>
            </a:r>
          </a:p>
        </p:txBody>
      </p:sp>
      <p:sp>
        <p:nvSpPr>
          <p:cNvPr id="5154" name="Text Box 34">
            <a:extLst>
              <a:ext uri="{FF2B5EF4-FFF2-40B4-BE49-F238E27FC236}">
                <a16:creationId xmlns:a16="http://schemas.microsoft.com/office/drawing/2014/main" id="{1C9E1700-27E8-4E94-9DD2-E1681D3D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6300788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1863</a:t>
            </a:r>
          </a:p>
        </p:txBody>
      </p:sp>
      <p:sp>
        <p:nvSpPr>
          <p:cNvPr id="5155" name="Text Box 35">
            <a:extLst>
              <a:ext uri="{FF2B5EF4-FFF2-40B4-BE49-F238E27FC236}">
                <a16:creationId xmlns:a16="http://schemas.microsoft.com/office/drawing/2014/main" id="{F066FD6E-01AA-4804-AA33-B1ACA8B48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679950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sp>
        <p:nvSpPr>
          <p:cNvPr id="5156" name="Text Box 36">
            <a:extLst>
              <a:ext uri="{FF2B5EF4-FFF2-40B4-BE49-F238E27FC236}">
                <a16:creationId xmlns:a16="http://schemas.microsoft.com/office/drawing/2014/main" id="{E8021B29-2D27-4D8D-B4AF-1929A1B5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2519363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5157" name="Text Box 37">
            <a:extLst>
              <a:ext uri="{FF2B5EF4-FFF2-40B4-BE49-F238E27FC236}">
                <a16:creationId xmlns:a16="http://schemas.microsoft.com/office/drawing/2014/main" id="{F2993908-2163-449F-A53F-C4FC496DB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979613"/>
            <a:ext cx="541337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1871</a:t>
            </a:r>
          </a:p>
        </p:txBody>
      </p:sp>
      <p:sp>
        <p:nvSpPr>
          <p:cNvPr id="5158" name="Text Box 38">
            <a:extLst>
              <a:ext uri="{FF2B5EF4-FFF2-40B4-BE49-F238E27FC236}">
                <a16:creationId xmlns:a16="http://schemas.microsoft.com/office/drawing/2014/main" id="{C1703BF2-5ABA-40FF-BFAD-C723E07A6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6800850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Creación del Zöllverein o unión aduanera entre los estados alemanes del norte.</a:t>
            </a:r>
          </a:p>
        </p:txBody>
      </p:sp>
      <p:sp>
        <p:nvSpPr>
          <p:cNvPr id="5159" name="Text Box 39">
            <a:extLst>
              <a:ext uri="{FF2B5EF4-FFF2-40B4-BE49-F238E27FC236}">
                <a16:creationId xmlns:a16="http://schemas.microsoft.com/office/drawing/2014/main" id="{661AF006-C022-41AA-B44A-7961B9185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6092825"/>
            <a:ext cx="33718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Guerra de los ducados contra Dinamarca. Anexión de Schleswig y Holstein.</a:t>
            </a:r>
          </a:p>
        </p:txBody>
      </p:sp>
      <p:sp>
        <p:nvSpPr>
          <p:cNvPr id="5160" name="Text Box 40">
            <a:extLst>
              <a:ext uri="{FF2B5EF4-FFF2-40B4-BE49-F238E27FC236}">
                <a16:creationId xmlns:a16="http://schemas.microsoft.com/office/drawing/2014/main" id="{C5887FC1-69C7-4ACF-8363-B44034301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4464050"/>
            <a:ext cx="3013075" cy="638175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1500" b="1">
                <a:solidFill>
                  <a:srgbClr val="000080"/>
                </a:solidFill>
                <a:latin typeface="Arial" charset="0"/>
              </a:rPr>
              <a:t>Guerra austro-prusiana</a:t>
            </a:r>
            <a:r>
              <a:rPr lang="es-ES_tradnl" sz="1500">
                <a:solidFill>
                  <a:srgbClr val="000080"/>
                </a:solidFill>
                <a:latin typeface="Arial" charset="0"/>
              </a:rPr>
              <a:t>. Prusia vence y aglutina la </a:t>
            </a:r>
            <a:r>
              <a:rPr lang="es-ES_tradnl" sz="1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Confederación</a:t>
            </a:r>
            <a:r>
              <a:rPr lang="es-ES_tradnl" sz="150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500">
                <a:solidFill>
                  <a:srgbClr val="23B8D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Germánica</a:t>
            </a:r>
            <a:r>
              <a:rPr lang="es-ES_tradnl" sz="150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5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del Norte.</a:t>
            </a:r>
          </a:p>
        </p:txBody>
      </p:sp>
      <p:sp>
        <p:nvSpPr>
          <p:cNvPr id="5161" name="Text Box 41">
            <a:extLst>
              <a:ext uri="{FF2B5EF4-FFF2-40B4-BE49-F238E27FC236}">
                <a16:creationId xmlns:a16="http://schemas.microsoft.com/office/drawing/2014/main" id="{ADF497BC-D459-40BA-8BD7-8CB1CD5F9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3" y="2670175"/>
            <a:ext cx="17668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“Telegrama de Ems”</a:t>
            </a:r>
          </a:p>
        </p:txBody>
      </p:sp>
      <p:sp>
        <p:nvSpPr>
          <p:cNvPr id="5162" name="Text Box 42">
            <a:extLst>
              <a:ext uri="{FF2B5EF4-FFF2-40B4-BE49-F238E27FC236}">
                <a16:creationId xmlns:a16="http://schemas.microsoft.com/office/drawing/2014/main" id="{B6208892-17F8-4538-AD45-390B96093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1795463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Proclamación del Imperio (II Reich) e incorporación de los estados del sur.</a:t>
            </a:r>
          </a:p>
        </p:txBody>
      </p:sp>
      <p:sp>
        <p:nvSpPr>
          <p:cNvPr id="5164" name="Text Box 44">
            <a:extLst>
              <a:ext uri="{FF2B5EF4-FFF2-40B4-BE49-F238E27FC236}">
                <a16:creationId xmlns:a16="http://schemas.microsoft.com/office/drawing/2014/main" id="{6922AA70-71EE-4544-AF86-D62228D4F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46088"/>
            <a:ext cx="3240087" cy="6223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39 estados.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Los más poderosos...</a:t>
            </a:r>
          </a:p>
        </p:txBody>
      </p:sp>
      <p:sp>
        <p:nvSpPr>
          <p:cNvPr id="5165" name="Text Box 45">
            <a:extLst>
              <a:ext uri="{FF2B5EF4-FFF2-40B4-BE49-F238E27FC236}">
                <a16:creationId xmlns:a16="http://schemas.microsoft.com/office/drawing/2014/main" id="{BF1A2B3E-603E-49CB-B81F-5820F88C6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9313" y="1260475"/>
            <a:ext cx="1260475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</a:tabLst>
              <a:defRPr/>
            </a:pPr>
            <a:r>
              <a:rPr lang="en-GB" sz="200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PRUSIA</a:t>
            </a:r>
          </a:p>
        </p:txBody>
      </p:sp>
      <p:sp>
        <p:nvSpPr>
          <p:cNvPr id="5166" name="Text Box 46">
            <a:extLst>
              <a:ext uri="{FF2B5EF4-FFF2-40B4-BE49-F238E27FC236}">
                <a16:creationId xmlns:a16="http://schemas.microsoft.com/office/drawing/2014/main" id="{BAC06C52-29B3-4688-8CBC-2D6E5338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7019925"/>
            <a:ext cx="3060700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n-GB" sz="2000">
                <a:solidFill>
                  <a:srgbClr val="355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AUSTRIA Y HUNGRÍA</a:t>
            </a:r>
          </a:p>
        </p:txBody>
      </p:sp>
      <p:pic>
        <p:nvPicPr>
          <p:cNvPr id="5170" name="Picture 50">
            <a:extLst>
              <a:ext uri="{FF2B5EF4-FFF2-40B4-BE49-F238E27FC236}">
                <a16:creationId xmlns:a16="http://schemas.microsoft.com/office/drawing/2014/main" id="{AFCDB997-7EE4-450D-85D7-20E25B0A5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713288"/>
            <a:ext cx="4891088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1">
            <a:extLst>
              <a:ext uri="{FF2B5EF4-FFF2-40B4-BE49-F238E27FC236}">
                <a16:creationId xmlns:a16="http://schemas.microsoft.com/office/drawing/2014/main" id="{63694F4F-B9A1-41F4-A17C-07BE398F28C5}"/>
              </a:ext>
            </a:extLst>
          </p:cNvPr>
          <p:cNvGrpSpPr>
            <a:grpSpLocks/>
          </p:cNvGrpSpPr>
          <p:nvPr/>
        </p:nvGrpSpPr>
        <p:grpSpPr bwMode="auto">
          <a:xfrm>
            <a:off x="8394700" y="5786438"/>
            <a:ext cx="1382713" cy="1481137"/>
            <a:chOff x="5288" y="3645"/>
            <a:chExt cx="871" cy="933"/>
          </a:xfrm>
        </p:grpSpPr>
        <p:pic>
          <p:nvPicPr>
            <p:cNvPr id="32824" name="Picture 52">
              <a:extLst>
                <a:ext uri="{FF2B5EF4-FFF2-40B4-BE49-F238E27FC236}">
                  <a16:creationId xmlns:a16="http://schemas.microsoft.com/office/drawing/2014/main" id="{48FA8BD2-9111-4AB9-B520-D61893D547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8" y="3645"/>
              <a:ext cx="87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3" name="Text Box 53">
              <a:extLst>
                <a:ext uri="{FF2B5EF4-FFF2-40B4-BE49-F238E27FC236}">
                  <a16:creationId xmlns:a16="http://schemas.microsoft.com/office/drawing/2014/main" id="{A94D0420-B152-45CB-990B-DA3D12DC8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9" y="4444"/>
              <a:ext cx="79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Francisco José I</a:t>
              </a:r>
            </a:p>
          </p:txBody>
        </p:sp>
      </p:grpSp>
      <p:grpSp>
        <p:nvGrpSpPr>
          <p:cNvPr id="8" name="Group 60">
            <a:extLst>
              <a:ext uri="{FF2B5EF4-FFF2-40B4-BE49-F238E27FC236}">
                <a16:creationId xmlns:a16="http://schemas.microsoft.com/office/drawing/2014/main" id="{C3BFEE33-B0FD-40AA-8878-517E1C33F4C3}"/>
              </a:ext>
            </a:extLst>
          </p:cNvPr>
          <p:cNvGrpSpPr>
            <a:grpSpLocks/>
          </p:cNvGrpSpPr>
          <p:nvPr/>
        </p:nvGrpSpPr>
        <p:grpSpPr bwMode="auto">
          <a:xfrm>
            <a:off x="7197725" y="4886325"/>
            <a:ext cx="541338" cy="373063"/>
            <a:chOff x="4534" y="3078"/>
            <a:chExt cx="341" cy="235"/>
          </a:xfrm>
        </p:grpSpPr>
        <p:pic>
          <p:nvPicPr>
            <p:cNvPr id="32822" name="Picture 61">
              <a:extLst>
                <a:ext uri="{FF2B5EF4-FFF2-40B4-BE49-F238E27FC236}">
                  <a16:creationId xmlns:a16="http://schemas.microsoft.com/office/drawing/2014/main" id="{AC4B95A4-4FAE-4E1E-BC16-AB44F4068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307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2" name="Text Box 62">
              <a:extLst>
                <a:ext uri="{FF2B5EF4-FFF2-40B4-BE49-F238E27FC236}">
                  <a16:creationId xmlns:a16="http://schemas.microsoft.com/office/drawing/2014/main" id="{0D304A73-DADA-4515-8531-42129F1C0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4" y="3224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Sadowa</a:t>
              </a:r>
            </a:p>
          </p:txBody>
        </p:sp>
      </p:grpSp>
      <p:grpSp>
        <p:nvGrpSpPr>
          <p:cNvPr id="9" name="Group 63">
            <a:extLst>
              <a:ext uri="{FF2B5EF4-FFF2-40B4-BE49-F238E27FC236}">
                <a16:creationId xmlns:a16="http://schemas.microsoft.com/office/drawing/2014/main" id="{403D9ADE-EE86-47EA-BD30-BF05D2579C37}"/>
              </a:ext>
            </a:extLst>
          </p:cNvPr>
          <p:cNvGrpSpPr>
            <a:grpSpLocks/>
          </p:cNvGrpSpPr>
          <p:nvPr/>
        </p:nvGrpSpPr>
        <p:grpSpPr bwMode="auto">
          <a:xfrm>
            <a:off x="3211513" y="5299075"/>
            <a:ext cx="539750" cy="411163"/>
            <a:chOff x="2023" y="3338"/>
            <a:chExt cx="340" cy="259"/>
          </a:xfrm>
        </p:grpSpPr>
        <p:pic>
          <p:nvPicPr>
            <p:cNvPr id="32820" name="Picture 64">
              <a:extLst>
                <a:ext uri="{FF2B5EF4-FFF2-40B4-BE49-F238E27FC236}">
                  <a16:creationId xmlns:a16="http://schemas.microsoft.com/office/drawing/2014/main" id="{050A423F-ACA2-4809-99FA-691C6B3C8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" y="333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5" name="Text Box 65">
              <a:extLst>
                <a:ext uri="{FF2B5EF4-FFF2-40B4-BE49-F238E27FC236}">
                  <a16:creationId xmlns:a16="http://schemas.microsoft.com/office/drawing/2014/main" id="{16E9317A-F332-4A82-8548-BD37F5A75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3" y="3484"/>
              <a:ext cx="341" cy="114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Sedan</a:t>
              </a:r>
            </a:p>
          </p:txBody>
        </p:sp>
      </p:grpSp>
      <p:sp>
        <p:nvSpPr>
          <p:cNvPr id="5186" name="Text Box 66">
            <a:extLst>
              <a:ext uri="{FF2B5EF4-FFF2-40B4-BE49-F238E27FC236}">
                <a16:creationId xmlns:a16="http://schemas.microsoft.com/office/drawing/2014/main" id="{8428559C-A668-4028-B323-34FCB33CA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2228850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 b="1">
                <a:solidFill>
                  <a:srgbClr val="000080"/>
                </a:solidFill>
                <a:latin typeface="Arial" panose="020B0604020202020204" pitchFamily="34" charset="0"/>
              </a:rPr>
              <a:t>Guerra franco-prusiana</a:t>
            </a: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. Derrota francesa en Sedan.</a:t>
            </a:r>
          </a:p>
        </p:txBody>
      </p:sp>
      <p:pic>
        <p:nvPicPr>
          <p:cNvPr id="5187" name="Picture 67">
            <a:extLst>
              <a:ext uri="{FF2B5EF4-FFF2-40B4-BE49-F238E27FC236}">
                <a16:creationId xmlns:a16="http://schemas.microsoft.com/office/drawing/2014/main" id="{FB7EFE2A-9959-4A19-B129-63DDDD513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0600"/>
            <a:ext cx="127317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9" name="Picture 69">
            <a:extLst>
              <a:ext uri="{FF2B5EF4-FFF2-40B4-BE49-F238E27FC236}">
                <a16:creationId xmlns:a16="http://schemas.microsoft.com/office/drawing/2014/main" id="{CDE40EC1-E589-4133-8AC7-8C832386E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851400"/>
            <a:ext cx="285115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0" name="Picture 70">
            <a:extLst>
              <a:ext uri="{FF2B5EF4-FFF2-40B4-BE49-F238E27FC236}">
                <a16:creationId xmlns:a16="http://schemas.microsoft.com/office/drawing/2014/main" id="{9E7224F5-F9F0-4D63-9623-E892A4F0F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2014538"/>
            <a:ext cx="1722437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1" name="Picture 71">
            <a:extLst>
              <a:ext uri="{FF2B5EF4-FFF2-40B4-BE49-F238E27FC236}">
                <a16:creationId xmlns:a16="http://schemas.microsoft.com/office/drawing/2014/main" id="{98535042-07B4-4929-A18A-317D837A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2754313"/>
            <a:ext cx="8001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2" name="Picture 72">
            <a:extLst>
              <a:ext uri="{FF2B5EF4-FFF2-40B4-BE49-F238E27FC236}">
                <a16:creationId xmlns:a16="http://schemas.microsoft.com/office/drawing/2014/main" id="{559458D7-CC46-4918-9546-491717F4C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48200"/>
            <a:ext cx="8778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4" name="Picture 74">
            <a:extLst>
              <a:ext uri="{FF2B5EF4-FFF2-40B4-BE49-F238E27FC236}">
                <a16:creationId xmlns:a16="http://schemas.microsoft.com/office/drawing/2014/main" id="{CFDB424F-F861-480F-A013-F41E664C729B}"/>
              </a:ext>
            </a:extLst>
          </p:cNvPr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63" y="1795463"/>
            <a:ext cx="6110287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5" name="Picture 75">
            <a:extLst>
              <a:ext uri="{FF2B5EF4-FFF2-40B4-BE49-F238E27FC236}">
                <a16:creationId xmlns:a16="http://schemas.microsoft.com/office/drawing/2014/main" id="{8DA9877B-296B-435E-9A90-2B3C56778995}"/>
              </a:ext>
            </a:extLst>
          </p:cNvPr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806575"/>
            <a:ext cx="6107113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76">
            <a:extLst>
              <a:ext uri="{FF2B5EF4-FFF2-40B4-BE49-F238E27FC236}">
                <a16:creationId xmlns:a16="http://schemas.microsoft.com/office/drawing/2014/main" id="{5048C69E-1D29-4616-A136-B44AA66B9A85}"/>
              </a:ext>
            </a:extLst>
          </p:cNvPr>
          <p:cNvGrpSpPr>
            <a:grpSpLocks/>
          </p:cNvGrpSpPr>
          <p:nvPr/>
        </p:nvGrpSpPr>
        <p:grpSpPr bwMode="auto">
          <a:xfrm>
            <a:off x="7340600" y="3897313"/>
            <a:ext cx="1122363" cy="1849437"/>
            <a:chOff x="4624" y="2455"/>
            <a:chExt cx="707" cy="1165"/>
          </a:xfrm>
        </p:grpSpPr>
        <p:sp>
          <p:nvSpPr>
            <p:cNvPr id="32818" name="Line 77">
              <a:extLst>
                <a:ext uri="{FF2B5EF4-FFF2-40B4-BE49-F238E27FC236}">
                  <a16:creationId xmlns:a16="http://schemas.microsoft.com/office/drawing/2014/main" id="{6DD2B75A-50C5-46E7-9B03-B1CEBC43C9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" y="2455"/>
              <a:ext cx="136" cy="1165"/>
            </a:xfrm>
            <a:prstGeom prst="line">
              <a:avLst/>
            </a:prstGeom>
            <a:noFill/>
            <a:ln w="72000">
              <a:solidFill>
                <a:srgbClr val="FFFF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8" name="Text Box 78">
              <a:extLst>
                <a:ext uri="{FF2B5EF4-FFF2-40B4-BE49-F238E27FC236}">
                  <a16:creationId xmlns:a16="http://schemas.microsoft.com/office/drawing/2014/main" id="{2B742F55-C408-4680-B474-C6A3F517C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4" y="2933"/>
              <a:ext cx="708" cy="115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RIVALIDAD</a:t>
              </a:r>
            </a:p>
          </p:txBody>
        </p:sp>
      </p:grpSp>
      <p:grpSp>
        <p:nvGrpSpPr>
          <p:cNvPr id="11" name="Group 47">
            <a:extLst>
              <a:ext uri="{FF2B5EF4-FFF2-40B4-BE49-F238E27FC236}">
                <a16:creationId xmlns:a16="http://schemas.microsoft.com/office/drawing/2014/main" id="{51B142D8-B9D1-4157-92F6-D3FC04E8DA63}"/>
              </a:ext>
            </a:extLst>
          </p:cNvPr>
          <p:cNvGrpSpPr>
            <a:grpSpLocks/>
          </p:cNvGrpSpPr>
          <p:nvPr/>
        </p:nvGrpSpPr>
        <p:grpSpPr bwMode="auto">
          <a:xfrm>
            <a:off x="8542338" y="471488"/>
            <a:ext cx="1219200" cy="1708150"/>
            <a:chOff x="5381" y="297"/>
            <a:chExt cx="768" cy="1076"/>
          </a:xfrm>
        </p:grpSpPr>
        <p:pic>
          <p:nvPicPr>
            <p:cNvPr id="32816" name="Picture 48">
              <a:extLst>
                <a:ext uri="{FF2B5EF4-FFF2-40B4-BE49-F238E27FC236}">
                  <a16:creationId xmlns:a16="http://schemas.microsoft.com/office/drawing/2014/main" id="{18FF4905-F344-47B0-90DD-8EDEFFA559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" y="297"/>
              <a:ext cx="769" cy="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9" name="Text Box 49">
              <a:extLst>
                <a:ext uri="{FF2B5EF4-FFF2-40B4-BE49-F238E27FC236}">
                  <a16:creationId xmlns:a16="http://schemas.microsoft.com/office/drawing/2014/main" id="{1F036DDE-17E6-42A2-91B7-97D5EBA60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3" y="1247"/>
              <a:ext cx="68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Guillermo I</a:t>
              </a:r>
            </a:p>
          </p:txBody>
        </p:sp>
      </p:grpSp>
      <p:grpSp>
        <p:nvGrpSpPr>
          <p:cNvPr id="12" name="Group 54">
            <a:extLst>
              <a:ext uri="{FF2B5EF4-FFF2-40B4-BE49-F238E27FC236}">
                <a16:creationId xmlns:a16="http://schemas.microsoft.com/office/drawing/2014/main" id="{CDC5D7E7-4053-4E3C-9C57-3020EDF31EE1}"/>
              </a:ext>
            </a:extLst>
          </p:cNvPr>
          <p:cNvGrpSpPr>
            <a:grpSpLocks/>
          </p:cNvGrpSpPr>
          <p:nvPr/>
        </p:nvGrpSpPr>
        <p:grpSpPr bwMode="auto">
          <a:xfrm>
            <a:off x="5422900" y="2568575"/>
            <a:ext cx="2390775" cy="609600"/>
            <a:chOff x="3416" y="1618"/>
            <a:chExt cx="1506" cy="384"/>
          </a:xfrm>
        </p:grpSpPr>
        <p:sp>
          <p:nvSpPr>
            <p:cNvPr id="32814" name="Line 55">
              <a:extLst>
                <a:ext uri="{FF2B5EF4-FFF2-40B4-BE49-F238E27FC236}">
                  <a16:creationId xmlns:a16="http://schemas.microsoft.com/office/drawing/2014/main" id="{CBD48A1F-2592-4688-AEB0-570F09EF32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6" y="1618"/>
              <a:ext cx="1506" cy="384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6" name="Text Box 56">
              <a:extLst>
                <a:ext uri="{FF2B5EF4-FFF2-40B4-BE49-F238E27FC236}">
                  <a16:creationId xmlns:a16="http://schemas.microsoft.com/office/drawing/2014/main" id="{330F94A7-DC8A-4A0B-82FF-7629FAB0F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40000">
              <a:off x="3663" y="1658"/>
              <a:ext cx="818" cy="107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  <p:grpSp>
        <p:nvGrpSpPr>
          <p:cNvPr id="13" name="Group 57">
            <a:extLst>
              <a:ext uri="{FF2B5EF4-FFF2-40B4-BE49-F238E27FC236}">
                <a16:creationId xmlns:a16="http://schemas.microsoft.com/office/drawing/2014/main" id="{92B6C6F4-A3F5-4845-869F-AEE5B53CCE8D}"/>
              </a:ext>
            </a:extLst>
          </p:cNvPr>
          <p:cNvGrpSpPr>
            <a:grpSpLocks/>
          </p:cNvGrpSpPr>
          <p:nvPr/>
        </p:nvGrpSpPr>
        <p:grpSpPr bwMode="auto">
          <a:xfrm>
            <a:off x="5510213" y="2962275"/>
            <a:ext cx="1603375" cy="2390775"/>
            <a:chOff x="3471" y="1866"/>
            <a:chExt cx="1010" cy="1506"/>
          </a:xfrm>
        </p:grpSpPr>
        <p:sp>
          <p:nvSpPr>
            <p:cNvPr id="32812" name="Line 58">
              <a:extLst>
                <a:ext uri="{FF2B5EF4-FFF2-40B4-BE49-F238E27FC236}">
                  <a16:creationId xmlns:a16="http://schemas.microsoft.com/office/drawing/2014/main" id="{989DA633-1275-4B87-9DAF-916C55161F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1" y="1866"/>
              <a:ext cx="1010" cy="1506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9" name="Text Box 59">
              <a:extLst>
                <a:ext uri="{FF2B5EF4-FFF2-40B4-BE49-F238E27FC236}">
                  <a16:creationId xmlns:a16="http://schemas.microsoft.com/office/drawing/2014/main" id="{4BC7F2BE-E81E-42C3-BE65-53EEA150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300000">
              <a:off x="3539" y="2395"/>
              <a:ext cx="843" cy="107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2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3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3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9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9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4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7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8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3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8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5122" grpId="0" animBg="1"/>
      <p:bldP spid="5137" grpId="0" animBg="1"/>
      <p:bldP spid="5149" grpId="0" build="p" autoUpdateAnimBg="0"/>
      <p:bldP spid="5153" grpId="0" autoUpdateAnimBg="0"/>
      <p:bldP spid="5154" grpId="0" autoUpdateAnimBg="0"/>
      <p:bldP spid="5155" grpId="0" autoUpdateAnimBg="0"/>
      <p:bldP spid="5156" grpId="0" autoUpdateAnimBg="0"/>
      <p:bldP spid="5157" grpId="0" autoUpdateAnimBg="0"/>
      <p:bldP spid="5158" grpId="0" autoUpdateAnimBg="0"/>
      <p:bldP spid="5159" grpId="0" autoUpdateAnimBg="0"/>
      <p:bldP spid="5160" grpId="0" autoUpdateAnimBg="0"/>
      <p:bldP spid="5161" grpId="0" autoUpdateAnimBg="0"/>
      <p:bldP spid="5162" grpId="0" autoUpdateAnimBg="0"/>
      <p:bldP spid="5164" grpId="0" build="p" autoUpdateAnimBg="0"/>
      <p:bldP spid="5165" grpId="0" build="p" autoUpdateAnimBg="0"/>
      <p:bldP spid="5166" grpId="0" build="p" autoUpdateAnimBg="0"/>
      <p:bldP spid="518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FEBEF1AE-1E81-41DA-A761-5506EA6B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785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italiana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0405E06-B143-43DD-98A5-D333DB4D9D7F}"/>
              </a:ext>
            </a:extLst>
          </p:cNvPr>
          <p:cNvSpPr/>
          <p:nvPr/>
        </p:nvSpPr>
        <p:spPr>
          <a:xfrm>
            <a:off x="647700" y="1331913"/>
            <a:ext cx="5184775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Antecedentes</a:t>
            </a:r>
          </a:p>
        </p:txBody>
      </p:sp>
      <p:sp>
        <p:nvSpPr>
          <p:cNvPr id="34820" name="3 CuadroTexto">
            <a:extLst>
              <a:ext uri="{FF2B5EF4-FFF2-40B4-BE49-F238E27FC236}">
                <a16:creationId xmlns:a16="http://schemas.microsoft.com/office/drawing/2014/main" id="{86912917-191E-4AD8-957F-F43C9D766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979613"/>
            <a:ext cx="80645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Congreso de Viena</a:t>
            </a:r>
            <a:r>
              <a:rPr lang="es-ES" altLang="es-ES">
                <a:sym typeface="Wingdings" panose="05000000000000000000" pitchFamily="2" charset="2"/>
              </a:rPr>
              <a:t> Italia dividida en 8 Estados.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Surgimiento de las sociedades secretas los </a:t>
            </a:r>
            <a:r>
              <a:rPr lang="es-ES" altLang="es-ES" i="1">
                <a:sym typeface="Wingdings" panose="05000000000000000000" pitchFamily="2" charset="2"/>
              </a:rPr>
              <a:t>Carbonari</a:t>
            </a:r>
            <a:r>
              <a:rPr lang="es-ES" altLang="es-ES">
                <a:sym typeface="Wingdings" panose="05000000000000000000" pitchFamily="2" charset="2"/>
              </a:rPr>
              <a:t>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Movimiento cultural  </a:t>
            </a:r>
            <a:r>
              <a:rPr lang="es-ES" altLang="es-ES" i="1">
                <a:sym typeface="Wingdings" panose="05000000000000000000" pitchFamily="2" charset="2"/>
              </a:rPr>
              <a:t>Il Risorgimento</a:t>
            </a:r>
          </a:p>
          <a:p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Corrientes Nacionalistas tras 1848: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Mazzini</a:t>
            </a:r>
            <a:r>
              <a:rPr lang="es-ES" altLang="es-ES">
                <a:sym typeface="Wingdings" panose="05000000000000000000" pitchFamily="2" charset="2"/>
              </a:rPr>
              <a:t> y su Joven Italia  República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Los católicos Confederación de Estados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Il Risorgimento (Covour) Estado liberal y Parlamentario</a:t>
            </a:r>
            <a:endParaRPr lang="es-ES" altLang="es-ES"/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EA87BBFD-D565-43CC-AFA1-74D9D1C9F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51275"/>
            <a:ext cx="138906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>
            <a:extLst>
              <a:ext uri="{FF2B5EF4-FFF2-40B4-BE49-F238E27FC236}">
                <a16:creationId xmlns:a16="http://schemas.microsoft.com/office/drawing/2014/main" id="{CAF03F68-573E-43CA-B526-D56E3B86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2843213"/>
            <a:ext cx="3030537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6494938F-F423-427C-824B-699BAD136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2127250"/>
            <a:ext cx="1573212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0165A51B-432A-4E32-B295-AB977B8C0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1328738"/>
            <a:ext cx="1439863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6327EF6-A27F-4AF5-A378-CC44F18F3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289050"/>
            <a:ext cx="1020762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238223B6-70C7-4CEA-BEC0-BBCEE101B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1230313"/>
            <a:ext cx="1398587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83BC777-037E-4EFB-B312-D5AA70ABE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1370013"/>
            <a:ext cx="1003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5C154CB6-4E14-4C96-B877-C6DD540AD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3433763"/>
            <a:ext cx="8763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E6C74AFD-233E-4D8D-BFE5-6B78A23F287F}"/>
              </a:ext>
            </a:extLst>
          </p:cNvPr>
          <p:cNvGrpSpPr>
            <a:grpSpLocks/>
          </p:cNvGrpSpPr>
          <p:nvPr/>
        </p:nvGrpSpPr>
        <p:grpSpPr bwMode="auto">
          <a:xfrm>
            <a:off x="350838" y="1368425"/>
            <a:ext cx="558800" cy="5830888"/>
            <a:chOff x="221" y="862"/>
            <a:chExt cx="352" cy="3673"/>
          </a:xfrm>
        </p:grpSpPr>
        <p:grpSp>
          <p:nvGrpSpPr>
            <p:cNvPr id="35904" name="Group 9">
              <a:extLst>
                <a:ext uri="{FF2B5EF4-FFF2-40B4-BE49-F238E27FC236}">
                  <a16:creationId xmlns:a16="http://schemas.microsoft.com/office/drawing/2014/main" id="{A76AEF4F-7FA7-4340-8871-CDA094A67F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" y="862"/>
              <a:ext cx="352" cy="3673"/>
              <a:chOff x="221" y="862"/>
              <a:chExt cx="352" cy="3673"/>
            </a:xfrm>
          </p:grpSpPr>
          <p:grpSp>
            <p:nvGrpSpPr>
              <p:cNvPr id="35906" name="Group 10">
                <a:extLst>
                  <a:ext uri="{FF2B5EF4-FFF2-40B4-BE49-F238E27FC236}">
                    <a16:creationId xmlns:a16="http://schemas.microsoft.com/office/drawing/2014/main" id="{164AEC73-0707-49CD-93E7-5428977BB8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" y="862"/>
                <a:ext cx="352" cy="3673"/>
                <a:chOff x="221" y="862"/>
                <a:chExt cx="352" cy="3673"/>
              </a:xfrm>
            </p:grpSpPr>
            <p:sp>
              <p:nvSpPr>
                <p:cNvPr id="35908" name="AutoShape 11">
                  <a:extLst>
                    <a:ext uri="{FF2B5EF4-FFF2-40B4-BE49-F238E27FC236}">
                      <a16:creationId xmlns:a16="http://schemas.microsoft.com/office/drawing/2014/main" id="{FA62E2F0-4228-4AD6-B734-4FEAFF792A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" y="862"/>
                  <a:ext cx="340" cy="3674"/>
                </a:xfrm>
                <a:prstGeom prst="roundRect">
                  <a:avLst>
                    <a:gd name="adj" fmla="val 292"/>
                  </a:avLst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es-ES" altLang="es-ES"/>
                </a:p>
              </p:txBody>
            </p:sp>
            <p:sp>
              <p:nvSpPr>
                <p:cNvPr id="35909" name="Line 12">
                  <a:extLst>
                    <a:ext uri="{FF2B5EF4-FFF2-40B4-BE49-F238E27FC236}">
                      <a16:creationId xmlns:a16="http://schemas.microsoft.com/office/drawing/2014/main" id="{E43F1227-09B6-49EF-9D87-A9314D34FC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70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0" name="Line 13">
                  <a:extLst>
                    <a:ext uri="{FF2B5EF4-FFF2-40B4-BE49-F238E27FC236}">
                      <a16:creationId xmlns:a16="http://schemas.microsoft.com/office/drawing/2014/main" id="{24624367-2369-4D8A-ABDF-5A0E935767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41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1" name="Line 14">
                  <a:extLst>
                    <a:ext uri="{FF2B5EF4-FFF2-40B4-BE49-F238E27FC236}">
                      <a16:creationId xmlns:a16="http://schemas.microsoft.com/office/drawing/2014/main" id="{27060C98-2082-4E80-8929-0DCE49E582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1" y="1768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2" name="Line 15">
                  <a:extLst>
                    <a:ext uri="{FF2B5EF4-FFF2-40B4-BE49-F238E27FC236}">
                      <a16:creationId xmlns:a16="http://schemas.microsoft.com/office/drawing/2014/main" id="{A7D974A5-2B9F-4CE7-BCD6-E7DA0C396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3" name="Line 16">
                  <a:extLst>
                    <a:ext uri="{FF2B5EF4-FFF2-40B4-BE49-F238E27FC236}">
                      <a16:creationId xmlns:a16="http://schemas.microsoft.com/office/drawing/2014/main" id="{EFBB0AEA-6DBF-481A-9D0A-22865737E1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298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4" name="Line 17">
                  <a:extLst>
                    <a:ext uri="{FF2B5EF4-FFF2-40B4-BE49-F238E27FC236}">
                      <a16:creationId xmlns:a16="http://schemas.microsoft.com/office/drawing/2014/main" id="{281773BF-E164-4883-8625-E84CDCC87D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270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5" name="Line 18">
                  <a:extLst>
                    <a:ext uri="{FF2B5EF4-FFF2-40B4-BE49-F238E27FC236}">
                      <a16:creationId xmlns:a16="http://schemas.microsoft.com/office/drawing/2014/main" id="{598A9032-E37D-48C8-893D-EB8F334235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55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6" name="Line 19">
                  <a:extLst>
                    <a:ext uri="{FF2B5EF4-FFF2-40B4-BE49-F238E27FC236}">
                      <a16:creationId xmlns:a16="http://schemas.microsoft.com/office/drawing/2014/main" id="{1E275AA8-870C-4E66-9CF5-D712BB5834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86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7" name="Line 20">
                  <a:extLst>
                    <a:ext uri="{FF2B5EF4-FFF2-40B4-BE49-F238E27FC236}">
                      <a16:creationId xmlns:a16="http://schemas.microsoft.com/office/drawing/2014/main" id="{7CDDAA9A-2A8D-4C93-A83D-789A7FD72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420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8" name="Line 21">
                  <a:extLst>
                    <a:ext uri="{FF2B5EF4-FFF2-40B4-BE49-F238E27FC236}">
                      <a16:creationId xmlns:a16="http://schemas.microsoft.com/office/drawing/2014/main" id="{644CAC98-518A-4564-B982-FEE5087E92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5907" name="Line 22">
                <a:extLst>
                  <a:ext uri="{FF2B5EF4-FFF2-40B4-BE49-F238E27FC236}">
                    <a16:creationId xmlns:a16="http://schemas.microsoft.com/office/drawing/2014/main" id="{7745C12B-DCBB-407F-822D-AA3CC2EFB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" y="2058"/>
                <a:ext cx="329" cy="1"/>
              </a:xfrm>
              <a:prstGeom prst="line">
                <a:avLst/>
              </a:prstGeom>
              <a:noFill/>
              <a:ln w="360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905" name="Line 23">
              <a:extLst>
                <a:ext uri="{FF2B5EF4-FFF2-40B4-BE49-F238E27FC236}">
                  <a16:creationId xmlns:a16="http://schemas.microsoft.com/office/drawing/2014/main" id="{FB7C4E43-C96C-47AC-8C8E-548CCFFAA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" y="1190"/>
              <a:ext cx="335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20" name="AutoShape 24">
            <a:extLst>
              <a:ext uri="{FF2B5EF4-FFF2-40B4-BE49-F238E27FC236}">
                <a16:creationId xmlns:a16="http://schemas.microsoft.com/office/drawing/2014/main" id="{7FC57B97-DB30-4276-AE00-8C7F69C6E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3276600"/>
            <a:ext cx="539750" cy="541338"/>
          </a:xfrm>
          <a:prstGeom prst="roundRect">
            <a:avLst>
              <a:gd name="adj" fmla="val 292"/>
            </a:avLst>
          </a:prstGeom>
          <a:solidFill>
            <a:srgbClr val="33A3A3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1" name="Text Box 25">
            <a:extLst>
              <a:ext uri="{FF2B5EF4-FFF2-40B4-BE49-F238E27FC236}">
                <a16:creationId xmlns:a16="http://schemas.microsoft.com/office/drawing/2014/main" id="{A152B1E1-714A-4E1D-8B83-82C2DF769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3440113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pic>
        <p:nvPicPr>
          <p:cNvPr id="4122" name="Picture 26">
            <a:extLst>
              <a:ext uri="{FF2B5EF4-FFF2-40B4-BE49-F238E27FC236}">
                <a16:creationId xmlns:a16="http://schemas.microsoft.com/office/drawing/2014/main" id="{030228D0-1B4A-43A9-9DFE-6BDEE76AA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9"/>
          <a:stretch>
            <a:fillRect/>
          </a:stretch>
        </p:blipFill>
        <p:spPr bwMode="auto">
          <a:xfrm>
            <a:off x="3187700" y="1227138"/>
            <a:ext cx="660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AutoShape 27">
            <a:extLst>
              <a:ext uri="{FF2B5EF4-FFF2-40B4-BE49-F238E27FC236}">
                <a16:creationId xmlns:a16="http://schemas.microsoft.com/office/drawing/2014/main" id="{9EAD1EC0-735B-48EC-AFF8-6ABCDBAB5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499225"/>
            <a:ext cx="539750" cy="180975"/>
          </a:xfrm>
          <a:prstGeom prst="roundRect">
            <a:avLst>
              <a:gd name="adj" fmla="val 875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4" name="AutoShape 28">
            <a:extLst>
              <a:ext uri="{FF2B5EF4-FFF2-40B4-BE49-F238E27FC236}">
                <a16:creationId xmlns:a16="http://schemas.microsoft.com/office/drawing/2014/main" id="{3C24FF6B-06C2-410E-AD02-FA46FD33A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310313"/>
            <a:ext cx="539750" cy="180975"/>
          </a:xfrm>
          <a:prstGeom prst="roundRect">
            <a:avLst>
              <a:gd name="adj" fmla="val 875"/>
            </a:avLst>
          </a:prstGeom>
          <a:solidFill>
            <a:srgbClr val="E6FF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5" name="AutoShape 29">
            <a:extLst>
              <a:ext uri="{FF2B5EF4-FFF2-40B4-BE49-F238E27FC236}">
                <a16:creationId xmlns:a16="http://schemas.microsoft.com/office/drawing/2014/main" id="{AD2301C4-D661-463F-8F72-58C1CE723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129338"/>
            <a:ext cx="539750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6" name="Text Box 30">
            <a:extLst>
              <a:ext uri="{FF2B5EF4-FFF2-40B4-BE49-F238E27FC236}">
                <a16:creationId xmlns:a16="http://schemas.microsoft.com/office/drawing/2014/main" id="{63CE6C53-B07C-49DD-ACEF-DD8D884DB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6292850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1860</a:t>
            </a:r>
          </a:p>
        </p:txBody>
      </p:sp>
      <p:sp>
        <p:nvSpPr>
          <p:cNvPr id="4127" name="AutoShape 31">
            <a:extLst>
              <a:ext uri="{FF2B5EF4-FFF2-40B4-BE49-F238E27FC236}">
                <a16:creationId xmlns:a16="http://schemas.microsoft.com/office/drawing/2014/main" id="{8E89E016-C0CC-41D0-A092-96AAE11D5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368425"/>
            <a:ext cx="539750" cy="541338"/>
          </a:xfrm>
          <a:prstGeom prst="roundRect">
            <a:avLst>
              <a:gd name="adj" fmla="val 292"/>
            </a:avLst>
          </a:prstGeom>
          <a:solidFill>
            <a:srgbClr val="993366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grpSp>
        <p:nvGrpSpPr>
          <p:cNvPr id="35858" name="Group 89">
            <a:extLst>
              <a:ext uri="{FF2B5EF4-FFF2-40B4-BE49-F238E27FC236}">
                <a16:creationId xmlns:a16="http://schemas.microsoft.com/office/drawing/2014/main" id="{9F98309C-90A5-452A-8C8F-C154386A6FA4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0"/>
            <a:ext cx="9898062" cy="7380288"/>
            <a:chOff x="113" y="0"/>
            <a:chExt cx="6235" cy="4649"/>
          </a:xfrm>
        </p:grpSpPr>
        <p:sp>
          <p:nvSpPr>
            <p:cNvPr id="35902" name="AutoShape 33">
              <a:extLst>
                <a:ext uri="{FF2B5EF4-FFF2-40B4-BE49-F238E27FC236}">
                  <a16:creationId xmlns:a16="http://schemas.microsoft.com/office/drawing/2014/main" id="{38D7C84A-C834-4C56-AF98-E78CDB578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4130" name="AutoShape 34">
              <a:extLst>
                <a:ext uri="{FF2B5EF4-FFF2-40B4-BE49-F238E27FC236}">
                  <a16:creationId xmlns:a16="http://schemas.microsoft.com/office/drawing/2014/main" id="{F397D588-D005-4DC4-A80A-714A5FC5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0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5941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ITALIANO</a:t>
              </a:r>
            </a:p>
          </p:txBody>
        </p:sp>
      </p:grpSp>
      <p:sp>
        <p:nvSpPr>
          <p:cNvPr id="4133" name="AutoShape 37">
            <a:extLst>
              <a:ext uri="{FF2B5EF4-FFF2-40B4-BE49-F238E27FC236}">
                <a16:creationId xmlns:a16="http://schemas.microsoft.com/office/drawing/2014/main" id="{B5BAAB03-6DE1-4935-8D8E-DB2CAA478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669088"/>
            <a:ext cx="539750" cy="539750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34" name="Text Box 38">
            <a:extLst>
              <a:ext uri="{FF2B5EF4-FFF2-40B4-BE49-F238E27FC236}">
                <a16:creationId xmlns:a16="http://schemas.microsoft.com/office/drawing/2014/main" id="{E73A3589-BC24-4B67-8723-3A21D4C6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6850063"/>
            <a:ext cx="39068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de Lombardía, con apoyo francés.</a:t>
            </a:r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2381B17D-F652-4333-BA07-7D7C13D08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6827838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1859</a:t>
            </a:r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B5B6C815-175D-4789-A0C5-82DF03234606}"/>
              </a:ext>
            </a:extLst>
          </p:cNvPr>
          <p:cNvGrpSpPr>
            <a:grpSpLocks/>
          </p:cNvGrpSpPr>
          <p:nvPr/>
        </p:nvGrpSpPr>
        <p:grpSpPr bwMode="auto">
          <a:xfrm>
            <a:off x="4767263" y="1865313"/>
            <a:ext cx="539750" cy="411162"/>
            <a:chOff x="3003" y="1175"/>
            <a:chExt cx="340" cy="259"/>
          </a:xfrm>
        </p:grpSpPr>
        <p:pic>
          <p:nvPicPr>
            <p:cNvPr id="35900" name="Picture 41">
              <a:extLst>
                <a:ext uri="{FF2B5EF4-FFF2-40B4-BE49-F238E27FC236}">
                  <a16:creationId xmlns:a16="http://schemas.microsoft.com/office/drawing/2014/main" id="{F70C2AB7-86E8-43DB-AF60-A739A9B783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" y="1175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8" name="Text Box 42">
              <a:extLst>
                <a:ext uri="{FF2B5EF4-FFF2-40B4-BE49-F238E27FC236}">
                  <a16:creationId xmlns:a16="http://schemas.microsoft.com/office/drawing/2014/main" id="{FBAD8BF1-4B51-430A-92F5-80C2F99C1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3" y="1321"/>
              <a:ext cx="341" cy="114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Magenta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2404D226-4988-4319-A2AF-5F32F38554E6}"/>
              </a:ext>
            </a:extLst>
          </p:cNvPr>
          <p:cNvGrpSpPr>
            <a:grpSpLocks/>
          </p:cNvGrpSpPr>
          <p:nvPr/>
        </p:nvGrpSpPr>
        <p:grpSpPr bwMode="auto">
          <a:xfrm>
            <a:off x="5299075" y="1933575"/>
            <a:ext cx="541338" cy="373063"/>
            <a:chOff x="3338" y="1218"/>
            <a:chExt cx="341" cy="235"/>
          </a:xfrm>
        </p:grpSpPr>
        <p:pic>
          <p:nvPicPr>
            <p:cNvPr id="35898" name="Picture 44">
              <a:extLst>
                <a:ext uri="{FF2B5EF4-FFF2-40B4-BE49-F238E27FC236}">
                  <a16:creationId xmlns:a16="http://schemas.microsoft.com/office/drawing/2014/main" id="{A86653B3-410E-4B2F-8870-2FF17FCA8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" y="121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1" name="Text Box 45">
              <a:extLst>
                <a:ext uri="{FF2B5EF4-FFF2-40B4-BE49-F238E27FC236}">
                  <a16:creationId xmlns:a16="http://schemas.microsoft.com/office/drawing/2014/main" id="{CDC14DC4-7F40-4189-A9A6-F3D4654CD4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8" y="1364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Solferino</a:t>
              </a:r>
            </a:p>
          </p:txBody>
        </p:sp>
      </p:grpSp>
      <p:sp>
        <p:nvSpPr>
          <p:cNvPr id="4142" name="Text Box 46">
            <a:extLst>
              <a:ext uri="{FF2B5EF4-FFF2-40B4-BE49-F238E27FC236}">
                <a16:creationId xmlns:a16="http://schemas.microsoft.com/office/drawing/2014/main" id="{5E9A982A-A24A-4F0B-851F-0F3CF9093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483350"/>
            <a:ext cx="55276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voluntaria de Parma, Módena, Toscana y la Romaña.</a:t>
            </a:r>
          </a:p>
        </p:txBody>
      </p:sp>
      <p:pic>
        <p:nvPicPr>
          <p:cNvPr id="4143" name="Picture 47">
            <a:extLst>
              <a:ext uri="{FF2B5EF4-FFF2-40B4-BE49-F238E27FC236}">
                <a16:creationId xmlns:a16="http://schemas.microsoft.com/office/drawing/2014/main" id="{8120CED2-D778-4789-9978-CA7AAAADB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2636838"/>
            <a:ext cx="4857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4" name="Text Box 48">
            <a:extLst>
              <a:ext uri="{FF2B5EF4-FFF2-40B4-BE49-F238E27FC236}">
                <a16:creationId xmlns:a16="http://schemas.microsoft.com/office/drawing/2014/main" id="{AEC43408-4DB0-4291-8AB2-58BE372CB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276975"/>
            <a:ext cx="3141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Cesión de Saboya y Niza a Francia</a:t>
            </a:r>
          </a:p>
        </p:txBody>
      </p:sp>
      <p:sp>
        <p:nvSpPr>
          <p:cNvPr id="4145" name="Text Box 49">
            <a:extLst>
              <a:ext uri="{FF2B5EF4-FFF2-40B4-BE49-F238E27FC236}">
                <a16:creationId xmlns:a16="http://schemas.microsoft.com/office/drawing/2014/main" id="{B22F69A6-3182-476B-974D-CF0958F24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3335338"/>
            <a:ext cx="355282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Venecia es conquistada aprovechando la guerra austro-prusiana.</a:t>
            </a:r>
          </a:p>
        </p:txBody>
      </p:sp>
      <p:grpSp>
        <p:nvGrpSpPr>
          <p:cNvPr id="8" name="Group 50">
            <a:extLst>
              <a:ext uri="{FF2B5EF4-FFF2-40B4-BE49-F238E27FC236}">
                <a16:creationId xmlns:a16="http://schemas.microsoft.com/office/drawing/2014/main" id="{EA66AF95-D8F9-46E1-8C15-1F6D9B2B72FE}"/>
              </a:ext>
            </a:extLst>
          </p:cNvPr>
          <p:cNvGrpSpPr>
            <a:grpSpLocks/>
          </p:cNvGrpSpPr>
          <p:nvPr/>
        </p:nvGrpSpPr>
        <p:grpSpPr bwMode="auto">
          <a:xfrm>
            <a:off x="5594350" y="1816100"/>
            <a:ext cx="541338" cy="373063"/>
            <a:chOff x="3524" y="1144"/>
            <a:chExt cx="341" cy="235"/>
          </a:xfrm>
        </p:grpSpPr>
        <p:pic>
          <p:nvPicPr>
            <p:cNvPr id="35896" name="Picture 51">
              <a:extLst>
                <a:ext uri="{FF2B5EF4-FFF2-40B4-BE49-F238E27FC236}">
                  <a16:creationId xmlns:a16="http://schemas.microsoft.com/office/drawing/2014/main" id="{8AC688BB-7B9C-4534-8B4F-870D1AD75B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" y="1144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8" name="Text Box 52">
              <a:extLst>
                <a:ext uri="{FF2B5EF4-FFF2-40B4-BE49-F238E27FC236}">
                  <a16:creationId xmlns:a16="http://schemas.microsoft.com/office/drawing/2014/main" id="{E85FFB5D-B96A-4815-8775-CC0FD3B54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4" y="1290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Custozza</a:t>
              </a:r>
            </a:p>
          </p:txBody>
        </p:sp>
      </p:grpSp>
      <p:sp>
        <p:nvSpPr>
          <p:cNvPr id="4149" name="Text Box 53">
            <a:extLst>
              <a:ext uri="{FF2B5EF4-FFF2-40B4-BE49-F238E27FC236}">
                <a16:creationId xmlns:a16="http://schemas.microsoft.com/office/drawing/2014/main" id="{77880C39-ECDE-42E0-B576-C10281B45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080125"/>
            <a:ext cx="4086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Garibaldi conquista el Reino de las Dos Sicilias</a:t>
            </a:r>
          </a:p>
        </p:txBody>
      </p:sp>
      <p:grpSp>
        <p:nvGrpSpPr>
          <p:cNvPr id="9" name="Group 57">
            <a:extLst>
              <a:ext uri="{FF2B5EF4-FFF2-40B4-BE49-F238E27FC236}">
                <a16:creationId xmlns:a16="http://schemas.microsoft.com/office/drawing/2014/main" id="{1A7F63CF-19E2-4550-A0EE-3CECC0246A95}"/>
              </a:ext>
            </a:extLst>
          </p:cNvPr>
          <p:cNvGrpSpPr>
            <a:grpSpLocks/>
          </p:cNvGrpSpPr>
          <p:nvPr/>
        </p:nvGrpSpPr>
        <p:grpSpPr bwMode="auto">
          <a:xfrm>
            <a:off x="7862888" y="5781675"/>
            <a:ext cx="719137" cy="373063"/>
            <a:chOff x="4953" y="3642"/>
            <a:chExt cx="453" cy="235"/>
          </a:xfrm>
        </p:grpSpPr>
        <p:pic>
          <p:nvPicPr>
            <p:cNvPr id="35894" name="Picture 58">
              <a:extLst>
                <a:ext uri="{FF2B5EF4-FFF2-40B4-BE49-F238E27FC236}">
                  <a16:creationId xmlns:a16="http://schemas.microsoft.com/office/drawing/2014/main" id="{223FFE6C-4084-4F70-BEC2-3BB87078C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" y="3642"/>
              <a:ext cx="25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5" name="Text Box 59">
              <a:extLst>
                <a:ext uri="{FF2B5EF4-FFF2-40B4-BE49-F238E27FC236}">
                  <a16:creationId xmlns:a16="http://schemas.microsoft.com/office/drawing/2014/main" id="{1D5C6B90-1789-474B-B7A3-CAFFC75BFF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" y="3788"/>
              <a:ext cx="453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Aspromonte</a:t>
              </a:r>
            </a:p>
          </p:txBody>
        </p:sp>
      </p:grpSp>
      <p:sp>
        <p:nvSpPr>
          <p:cNvPr id="4159" name="Text Box 63">
            <a:extLst>
              <a:ext uri="{FF2B5EF4-FFF2-40B4-BE49-F238E27FC236}">
                <a16:creationId xmlns:a16="http://schemas.microsoft.com/office/drawing/2014/main" id="{2D2416F9-92C7-4E57-AFB0-5DCB4A7E7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520825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4160" name="Text Box 64">
            <a:extLst>
              <a:ext uri="{FF2B5EF4-FFF2-40B4-BE49-F238E27FC236}">
                <a16:creationId xmlns:a16="http://schemas.microsoft.com/office/drawing/2014/main" id="{4980DF7F-D5D9-4120-8AF5-F2FD3A41D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1328738"/>
            <a:ext cx="27559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de Roma, tras la retirada de las tropas de Napoleón III, vencido en la guerra franco-prusiana.</a:t>
            </a:r>
          </a:p>
        </p:txBody>
      </p:sp>
      <p:pic>
        <p:nvPicPr>
          <p:cNvPr id="4161" name="Picture 65">
            <a:extLst>
              <a:ext uri="{FF2B5EF4-FFF2-40B4-BE49-F238E27FC236}">
                <a16:creationId xmlns:a16="http://schemas.microsoft.com/office/drawing/2014/main" id="{F70EAE83-FADF-459D-8ADC-F0B50058E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757863"/>
            <a:ext cx="62388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62" name="Text Box 66">
            <a:extLst>
              <a:ext uri="{FF2B5EF4-FFF2-40B4-BE49-F238E27FC236}">
                <a16:creationId xmlns:a16="http://schemas.microsoft.com/office/drawing/2014/main" id="{211D3397-72D8-477E-BF30-74089DFD7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557213"/>
            <a:ext cx="2528888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  <a:defRPr/>
            </a:pPr>
            <a:r>
              <a:rPr lang="en-GB" sz="220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ARTÍFICES</a:t>
            </a:r>
          </a:p>
        </p:txBody>
      </p:sp>
      <p:grpSp>
        <p:nvGrpSpPr>
          <p:cNvPr id="10" name="Group 67">
            <a:extLst>
              <a:ext uri="{FF2B5EF4-FFF2-40B4-BE49-F238E27FC236}">
                <a16:creationId xmlns:a16="http://schemas.microsoft.com/office/drawing/2014/main" id="{F446E6F4-9B64-4E8B-AA4E-DB70EDD9273C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0"/>
            <a:ext cx="973137" cy="1270000"/>
            <a:chOff x="1073" y="0"/>
            <a:chExt cx="613" cy="800"/>
          </a:xfrm>
        </p:grpSpPr>
        <p:pic>
          <p:nvPicPr>
            <p:cNvPr id="35892" name="Picture 68">
              <a:extLst>
                <a:ext uri="{FF2B5EF4-FFF2-40B4-BE49-F238E27FC236}">
                  <a16:creationId xmlns:a16="http://schemas.microsoft.com/office/drawing/2014/main" id="{FEDB7B8D-7BEC-4C48-988F-8C13BCB13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" y="0"/>
              <a:ext cx="604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5" name="Text Box 69">
              <a:extLst>
                <a:ext uri="{FF2B5EF4-FFF2-40B4-BE49-F238E27FC236}">
                  <a16:creationId xmlns:a16="http://schemas.microsoft.com/office/drawing/2014/main" id="{F4F8CC52-DA80-420E-931F-E29DB482D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" y="705"/>
              <a:ext cx="61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Victor Manuel II</a:t>
              </a:r>
            </a:p>
          </p:txBody>
        </p:sp>
      </p:grpSp>
      <p:grpSp>
        <p:nvGrpSpPr>
          <p:cNvPr id="11" name="Group 70">
            <a:extLst>
              <a:ext uri="{FF2B5EF4-FFF2-40B4-BE49-F238E27FC236}">
                <a16:creationId xmlns:a16="http://schemas.microsoft.com/office/drawing/2014/main" id="{ED800B5D-C03C-4169-BB18-F89DEE5C36B3}"/>
              </a:ext>
            </a:extLst>
          </p:cNvPr>
          <p:cNvGrpSpPr>
            <a:grpSpLocks/>
          </p:cNvGrpSpPr>
          <p:nvPr/>
        </p:nvGrpSpPr>
        <p:grpSpPr bwMode="auto">
          <a:xfrm>
            <a:off x="2686050" y="0"/>
            <a:ext cx="1120775" cy="1277938"/>
            <a:chOff x="1692" y="0"/>
            <a:chExt cx="706" cy="805"/>
          </a:xfrm>
        </p:grpSpPr>
        <p:pic>
          <p:nvPicPr>
            <p:cNvPr id="35890" name="Picture 71">
              <a:extLst>
                <a:ext uri="{FF2B5EF4-FFF2-40B4-BE49-F238E27FC236}">
                  <a16:creationId xmlns:a16="http://schemas.microsoft.com/office/drawing/2014/main" id="{A5845198-9B84-41B2-BDE8-23C9D56F04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" y="0"/>
              <a:ext cx="707" cy="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8" name="Text Box 72">
              <a:extLst>
                <a:ext uri="{FF2B5EF4-FFF2-40B4-BE49-F238E27FC236}">
                  <a16:creationId xmlns:a16="http://schemas.microsoft.com/office/drawing/2014/main" id="{7E4A76F0-05B7-4599-B281-ECBBFA135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709"/>
              <a:ext cx="293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Cavour</a:t>
              </a:r>
            </a:p>
          </p:txBody>
        </p:sp>
      </p:grpSp>
      <p:grpSp>
        <p:nvGrpSpPr>
          <p:cNvPr id="12" name="Group 73">
            <a:extLst>
              <a:ext uri="{FF2B5EF4-FFF2-40B4-BE49-F238E27FC236}">
                <a16:creationId xmlns:a16="http://schemas.microsoft.com/office/drawing/2014/main" id="{627250DC-BC30-4F21-9617-CFC03FD3A1CD}"/>
              </a:ext>
            </a:extLst>
          </p:cNvPr>
          <p:cNvGrpSpPr>
            <a:grpSpLocks/>
          </p:cNvGrpSpPr>
          <p:nvPr/>
        </p:nvGrpSpPr>
        <p:grpSpPr bwMode="auto">
          <a:xfrm>
            <a:off x="8686800" y="5410200"/>
            <a:ext cx="1155700" cy="1931988"/>
            <a:chOff x="5536" y="0"/>
            <a:chExt cx="728" cy="1217"/>
          </a:xfrm>
        </p:grpSpPr>
        <p:pic>
          <p:nvPicPr>
            <p:cNvPr id="35888" name="Picture 74">
              <a:extLst>
                <a:ext uri="{FF2B5EF4-FFF2-40B4-BE49-F238E27FC236}">
                  <a16:creationId xmlns:a16="http://schemas.microsoft.com/office/drawing/2014/main" id="{E3C8EB1A-A3D2-4C13-8E16-66EFFC911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6" y="0"/>
              <a:ext cx="728" cy="1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71" name="Text Box 75">
              <a:extLst>
                <a:ext uri="{FF2B5EF4-FFF2-40B4-BE49-F238E27FC236}">
                  <a16:creationId xmlns:a16="http://schemas.microsoft.com/office/drawing/2014/main" id="{271142F1-9DFB-4568-8CA3-38F8204E7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" y="1092"/>
              <a:ext cx="454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Garibaldi</a:t>
              </a:r>
            </a:p>
          </p:txBody>
        </p:sp>
      </p:grpSp>
      <p:pic>
        <p:nvPicPr>
          <p:cNvPr id="4175" name="Picture 79">
            <a:extLst>
              <a:ext uri="{FF2B5EF4-FFF2-40B4-BE49-F238E27FC236}">
                <a16:creationId xmlns:a16="http://schemas.microsoft.com/office/drawing/2014/main" id="{3C57354D-D0F5-468E-B433-B639660AA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733800"/>
            <a:ext cx="1116013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7" name="Picture 81">
            <a:extLst>
              <a:ext uri="{FF2B5EF4-FFF2-40B4-BE49-F238E27FC236}">
                <a16:creationId xmlns:a16="http://schemas.microsoft.com/office/drawing/2014/main" id="{06466806-75CA-475B-AC61-420852E56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36788"/>
            <a:ext cx="4905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9" name="Picture 83">
            <a:extLst>
              <a:ext uri="{FF2B5EF4-FFF2-40B4-BE49-F238E27FC236}">
                <a16:creationId xmlns:a16="http://schemas.microsoft.com/office/drawing/2014/main" id="{667066A7-1833-4408-A975-B50E1C4A1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3552825"/>
            <a:ext cx="623887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82" name="Picture 86">
            <a:extLst>
              <a:ext uri="{FF2B5EF4-FFF2-40B4-BE49-F238E27FC236}">
                <a16:creationId xmlns:a16="http://schemas.microsoft.com/office/drawing/2014/main" id="{A78E9A88-9764-494C-9A60-60763820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800600"/>
            <a:ext cx="623888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54">
            <a:extLst>
              <a:ext uri="{FF2B5EF4-FFF2-40B4-BE49-F238E27FC236}">
                <a16:creationId xmlns:a16="http://schemas.microsoft.com/office/drawing/2014/main" id="{10C24476-A3D1-4567-91AE-D16DA089A1BA}"/>
              </a:ext>
            </a:extLst>
          </p:cNvPr>
          <p:cNvGrpSpPr>
            <a:grpSpLocks/>
          </p:cNvGrpSpPr>
          <p:nvPr/>
        </p:nvGrpSpPr>
        <p:grpSpPr bwMode="auto">
          <a:xfrm>
            <a:off x="6578600" y="5880100"/>
            <a:ext cx="625475" cy="373063"/>
            <a:chOff x="4144" y="3704"/>
            <a:chExt cx="394" cy="235"/>
          </a:xfrm>
        </p:grpSpPr>
        <p:pic>
          <p:nvPicPr>
            <p:cNvPr id="35886" name="Picture 55">
              <a:extLst>
                <a:ext uri="{FF2B5EF4-FFF2-40B4-BE49-F238E27FC236}">
                  <a16:creationId xmlns:a16="http://schemas.microsoft.com/office/drawing/2014/main" id="{98F9B9B3-A34D-4F4D-975D-E57494006B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0" y="3704"/>
              <a:ext cx="22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2" name="Text Box 56">
              <a:extLst>
                <a:ext uri="{FF2B5EF4-FFF2-40B4-BE49-F238E27FC236}">
                  <a16:creationId xmlns:a16="http://schemas.microsoft.com/office/drawing/2014/main" id="{C6C21450-AF4F-4D34-BE7F-3021F8786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4" y="3850"/>
              <a:ext cx="394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Calatafimi</a:t>
              </a:r>
            </a:p>
          </p:txBody>
        </p:sp>
      </p:grpSp>
      <p:grpSp>
        <p:nvGrpSpPr>
          <p:cNvPr id="14" name="Group 60">
            <a:extLst>
              <a:ext uri="{FF2B5EF4-FFF2-40B4-BE49-F238E27FC236}">
                <a16:creationId xmlns:a16="http://schemas.microsoft.com/office/drawing/2014/main" id="{6D4D06C8-A0EA-44E8-A06C-519845B0BDA5}"/>
              </a:ext>
            </a:extLst>
          </p:cNvPr>
          <p:cNvGrpSpPr>
            <a:grpSpLocks/>
          </p:cNvGrpSpPr>
          <p:nvPr/>
        </p:nvGrpSpPr>
        <p:grpSpPr bwMode="auto">
          <a:xfrm>
            <a:off x="7277100" y="4365625"/>
            <a:ext cx="541338" cy="373063"/>
            <a:chOff x="4584" y="2750"/>
            <a:chExt cx="341" cy="235"/>
          </a:xfrm>
        </p:grpSpPr>
        <p:pic>
          <p:nvPicPr>
            <p:cNvPr id="35884" name="Picture 61">
              <a:extLst>
                <a:ext uri="{FF2B5EF4-FFF2-40B4-BE49-F238E27FC236}">
                  <a16:creationId xmlns:a16="http://schemas.microsoft.com/office/drawing/2014/main" id="{69257A83-43C3-4CC0-A814-0F21532B1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" y="2750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8" name="Text Box 62">
              <a:extLst>
                <a:ext uri="{FF2B5EF4-FFF2-40B4-BE49-F238E27FC236}">
                  <a16:creationId xmlns:a16="http://schemas.microsoft.com/office/drawing/2014/main" id="{F5B1723D-DF87-4B78-A676-D8F0CF624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4" y="2896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Volturno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4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9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5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8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4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4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4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0" grpId="0" animBg="1"/>
      <p:bldP spid="4121" grpId="0" autoUpdateAnimBg="0"/>
      <p:bldP spid="4123" grpId="0" animBg="1"/>
      <p:bldP spid="4124" grpId="0" animBg="1"/>
      <p:bldP spid="4125" grpId="0" animBg="1"/>
      <p:bldP spid="4126" grpId="0" autoUpdateAnimBg="0"/>
      <p:bldP spid="4127" grpId="0" animBg="1"/>
      <p:bldP spid="4133" grpId="0" animBg="1"/>
      <p:bldP spid="4134" grpId="0" autoUpdateAnimBg="0"/>
      <p:bldP spid="4135" grpId="0" autoUpdateAnimBg="0"/>
      <p:bldP spid="4142" grpId="0" autoUpdateAnimBg="0"/>
      <p:bldP spid="4144" grpId="0" autoUpdateAnimBg="0"/>
      <p:bldP spid="4145" grpId="0" autoUpdateAnimBg="0"/>
      <p:bldP spid="4149" grpId="0" autoUpdateAnimBg="0"/>
      <p:bldP spid="4159" grpId="0" autoUpdateAnimBg="0"/>
      <p:bldP spid="4160" grpId="0" autoUpdateAnimBg="0"/>
      <p:bldP spid="4162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411</TotalTime>
  <Words>329</Words>
  <Application>Microsoft Office PowerPoint</Application>
  <PresentationFormat>Personalizado</PresentationFormat>
  <Paragraphs>84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StarSymbol</vt:lpstr>
      <vt:lpstr>Times New Roman</vt:lpstr>
      <vt:lpstr>Trebuchet MS</vt:lpstr>
      <vt:lpstr>Wingdings</vt:lpstr>
      <vt:lpstr>Wingdings 2</vt:lpstr>
      <vt:lpstr>Opulento</vt:lpstr>
      <vt:lpstr>NACIONALISMO:</vt:lpstr>
      <vt:lpstr>Unificación de Italia y Alemania</vt:lpstr>
      <vt:lpstr>Esquema general de las unificaciones</vt:lpstr>
      <vt:lpstr>Unificación alemana</vt:lpstr>
      <vt:lpstr>Presentación de PowerPoint</vt:lpstr>
      <vt:lpstr>Unificación italiana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Maria Sanz</cp:lastModifiedBy>
  <cp:revision>48</cp:revision>
  <dcterms:modified xsi:type="dcterms:W3CDTF">2025-08-06T10:36:00Z</dcterms:modified>
</cp:coreProperties>
</file>