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78" r:id="rId3"/>
    <p:sldId id="275" r:id="rId4"/>
    <p:sldId id="257" r:id="rId5"/>
    <p:sldId id="258" r:id="rId6"/>
    <p:sldId id="259" r:id="rId7"/>
    <p:sldId id="284" r:id="rId8"/>
    <p:sldId id="260" r:id="rId9"/>
    <p:sldId id="277" r:id="rId10"/>
    <p:sldId id="276" r:id="rId11"/>
    <p:sldId id="261" r:id="rId12"/>
    <p:sldId id="262" r:id="rId13"/>
    <p:sldId id="279" r:id="rId14"/>
    <p:sldId id="263" r:id="rId15"/>
    <p:sldId id="264" r:id="rId16"/>
    <p:sldId id="268" r:id="rId17"/>
    <p:sldId id="270" r:id="rId18"/>
    <p:sldId id="281" r:id="rId19"/>
    <p:sldId id="282" r:id="rId20"/>
    <p:sldId id="271" r:id="rId21"/>
    <p:sldId id="283" r:id="rId22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0" autoAdjust="0"/>
    <p:restoredTop sz="94660"/>
  </p:normalViewPr>
  <p:slideViewPr>
    <p:cSldViewPr>
      <p:cViewPr varScale="1">
        <p:scale>
          <a:sx n="70" d="100"/>
          <a:sy n="70" d="100"/>
        </p:scale>
        <p:origin x="936" y="2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6B0A7B-C051-4CC3-A30C-0E898D2A6A43}" type="doc">
      <dgm:prSet loTypeId="urn:microsoft.com/office/officeart/2005/8/layout/hierarchy2" loCatId="hierarchy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s-ES_tradnl"/>
        </a:p>
      </dgm:t>
    </dgm:pt>
    <dgm:pt modelId="{0FDD40EC-499C-4ECC-8B35-8EFCFAFEE58E}">
      <dgm:prSet phldrT="[Texto]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_tradnl" dirty="0">
              <a:solidFill>
                <a:schemeClr val="tx2"/>
              </a:solidFill>
            </a:rPr>
            <a:t>LOS OBREROS PROTESTAN CONTRA:</a:t>
          </a:r>
        </a:p>
      </dgm:t>
    </dgm:pt>
    <dgm:pt modelId="{A7ED881E-61E0-4041-8A68-E47F4263D0BE}" type="parTrans" cxnId="{08C22F33-C232-435A-BA61-651A7943183C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2CBFCBC4-2C18-4A63-9AFC-E6DCEDA79D0F}" type="sibTrans" cxnId="{08C22F33-C232-435A-BA61-651A7943183C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DAD78BAC-7388-4913-8071-D9BB7D4F978B}">
      <dgm:prSet phldrT="[Texto]"/>
      <dgm:spPr>
        <a:solidFill>
          <a:srgbClr val="FFC000"/>
        </a:solidFill>
      </dgm:spPr>
      <dgm:t>
        <a:bodyPr/>
        <a:lstStyle/>
        <a:p>
          <a:r>
            <a:rPr lang="es-ES_tradnl" b="1" dirty="0">
              <a:solidFill>
                <a:schemeClr val="tx2"/>
              </a:solidFill>
            </a:rPr>
            <a:t>LOS PROPIETARIOS DE LAS FÁBRICAS</a:t>
          </a:r>
        </a:p>
      </dgm:t>
    </dgm:pt>
    <dgm:pt modelId="{5C517A38-9AFB-4FAA-8F73-3F3F3D85848C}" type="parTrans" cxnId="{A278981A-F62A-4A19-93C4-69B01F448D5A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4E99A6B7-104D-4880-B470-D03A914162AA}" type="sibTrans" cxnId="{A278981A-F62A-4A19-93C4-69B01F448D5A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C1EFAE2A-85DC-431F-A039-8EBC2751F7FF}">
      <dgm:prSet phldrT="[Texto]"/>
      <dgm:spPr>
        <a:solidFill>
          <a:srgbClr val="00B050"/>
        </a:solidFill>
      </dgm:spPr>
      <dgm:t>
        <a:bodyPr/>
        <a:lstStyle/>
        <a:p>
          <a:r>
            <a:rPr lang="es-ES_tradnl" dirty="0">
              <a:solidFill>
                <a:schemeClr val="tx2"/>
              </a:solidFill>
            </a:rPr>
            <a:t>BENEFICIO</a:t>
          </a:r>
        </a:p>
      </dgm:t>
    </dgm:pt>
    <dgm:pt modelId="{2D98BD31-892A-4691-9450-8EEEE61E9007}" type="parTrans" cxnId="{29234147-DD60-4712-A5DC-DBC416EB1B16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D0B94AD7-6757-4315-9AF4-329F3B92C01D}" type="sibTrans" cxnId="{29234147-DD60-4712-A5DC-DBC416EB1B16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F3263ADF-C0DD-40DA-AEF9-FC8A7DBA10F0}">
      <dgm:prSet phldrT="[Texto]"/>
      <dgm:spPr>
        <a:solidFill>
          <a:srgbClr val="FFC000"/>
        </a:solidFill>
      </dgm:spPr>
      <dgm:t>
        <a:bodyPr/>
        <a:lstStyle/>
        <a:p>
          <a:r>
            <a:rPr lang="es-ES_tradnl" b="1" dirty="0">
              <a:solidFill>
                <a:schemeClr val="tx2"/>
              </a:solidFill>
            </a:rPr>
            <a:t>GOBIERNO</a:t>
          </a:r>
        </a:p>
      </dgm:t>
    </dgm:pt>
    <dgm:pt modelId="{D54C8898-5757-46EF-A476-336E47B5D806}" type="parTrans" cxnId="{1A483050-97CB-462F-9A74-AA6FF68CE383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0D9169AB-F8C8-4580-87F8-B7694C186AD2}" type="sibTrans" cxnId="{1A483050-97CB-462F-9A74-AA6FF68CE383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BCB54810-EDEE-42AB-BC2C-6BB8BEFA50BD}">
      <dgm:prSet phldrT="[Texto]"/>
      <dgm:spPr>
        <a:solidFill>
          <a:srgbClr val="00B050"/>
        </a:solidFill>
      </dgm:spPr>
      <dgm:t>
        <a:bodyPr/>
        <a:lstStyle/>
        <a:p>
          <a:r>
            <a:rPr lang="es-ES_tradnl" dirty="0">
              <a:solidFill>
                <a:schemeClr val="tx2"/>
              </a:solidFill>
            </a:rPr>
            <a:t>SOLÍA ESTAR DOMINADO POR LA BURGUESÍA</a:t>
          </a:r>
        </a:p>
      </dgm:t>
    </dgm:pt>
    <dgm:pt modelId="{94A82786-DB3E-4F22-8EC4-6180EED6B4AB}" type="parTrans" cxnId="{0A5E49AE-8587-4442-8975-0A971281F5D2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F4C4E09F-A6C1-478C-8809-E139F0C19039}" type="sibTrans" cxnId="{0A5E49AE-8587-4442-8975-0A971281F5D2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79AFC669-882F-42DE-8FAA-6BFB7F9604F8}">
      <dgm:prSet/>
      <dgm:spPr>
        <a:solidFill>
          <a:srgbClr val="00B050"/>
        </a:solidFill>
      </dgm:spPr>
      <dgm:t>
        <a:bodyPr/>
        <a:lstStyle/>
        <a:p>
          <a:r>
            <a:rPr lang="es-ES_tradnl" dirty="0">
              <a:solidFill>
                <a:schemeClr val="tx2"/>
              </a:solidFill>
            </a:rPr>
            <a:t>PROHIBÍA LA ASOCIACIÓN DE TRABAJADORES</a:t>
          </a:r>
        </a:p>
      </dgm:t>
    </dgm:pt>
    <dgm:pt modelId="{AC508414-3275-4B04-A9D3-365A055853A7}" type="parTrans" cxnId="{5C279D73-8FEE-43D6-8B58-70F75AC0F1EA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28FA8EBD-8556-42B1-B213-93748C4C0D5E}" type="sibTrans" cxnId="{5C279D73-8FEE-43D6-8B58-70F75AC0F1EA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DBCAF805-B8DB-497F-95B9-C118C69E6C68}" type="pres">
      <dgm:prSet presAssocID="{ED6B0A7B-C051-4CC3-A30C-0E898D2A6A4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01EBE716-DF6B-42A4-9325-F8803D579528}" type="pres">
      <dgm:prSet presAssocID="{0FDD40EC-499C-4ECC-8B35-8EFCFAFEE58E}" presName="root1" presStyleCnt="0"/>
      <dgm:spPr/>
    </dgm:pt>
    <dgm:pt modelId="{0F2237D2-0F32-4891-AFAF-DC2BB79F729C}" type="pres">
      <dgm:prSet presAssocID="{0FDD40EC-499C-4ECC-8B35-8EFCFAFEE58E}" presName="LevelOneTextNode" presStyleLbl="node0" presStyleIdx="0" presStyleCnt="1">
        <dgm:presLayoutVars>
          <dgm:chPref val="3"/>
        </dgm:presLayoutVars>
      </dgm:prSet>
      <dgm:spPr/>
    </dgm:pt>
    <dgm:pt modelId="{08E98AEB-2A9E-48A9-A647-0EEBF3959A13}" type="pres">
      <dgm:prSet presAssocID="{0FDD40EC-499C-4ECC-8B35-8EFCFAFEE58E}" presName="level2hierChild" presStyleCnt="0"/>
      <dgm:spPr/>
    </dgm:pt>
    <dgm:pt modelId="{1DFE780A-C464-4496-8DFB-C3AE3860078F}" type="pres">
      <dgm:prSet presAssocID="{5C517A38-9AFB-4FAA-8F73-3F3F3D85848C}" presName="conn2-1" presStyleLbl="parChTrans1D2" presStyleIdx="0" presStyleCnt="2"/>
      <dgm:spPr/>
    </dgm:pt>
    <dgm:pt modelId="{4362FC98-5115-4897-8146-6F7E58CB146E}" type="pres">
      <dgm:prSet presAssocID="{5C517A38-9AFB-4FAA-8F73-3F3F3D85848C}" presName="connTx" presStyleLbl="parChTrans1D2" presStyleIdx="0" presStyleCnt="2"/>
      <dgm:spPr/>
    </dgm:pt>
    <dgm:pt modelId="{79E80C0B-CE7C-4722-A48B-C6F1A7F15C2F}" type="pres">
      <dgm:prSet presAssocID="{DAD78BAC-7388-4913-8071-D9BB7D4F978B}" presName="root2" presStyleCnt="0"/>
      <dgm:spPr/>
    </dgm:pt>
    <dgm:pt modelId="{D2497A67-2DAE-4FF5-BF93-25F4EC8D8987}" type="pres">
      <dgm:prSet presAssocID="{DAD78BAC-7388-4913-8071-D9BB7D4F978B}" presName="LevelTwoTextNode" presStyleLbl="node2" presStyleIdx="0" presStyleCnt="2">
        <dgm:presLayoutVars>
          <dgm:chPref val="3"/>
        </dgm:presLayoutVars>
      </dgm:prSet>
      <dgm:spPr/>
    </dgm:pt>
    <dgm:pt modelId="{27862914-C79C-409A-B278-E69357907927}" type="pres">
      <dgm:prSet presAssocID="{DAD78BAC-7388-4913-8071-D9BB7D4F978B}" presName="level3hierChild" presStyleCnt="0"/>
      <dgm:spPr/>
    </dgm:pt>
    <dgm:pt modelId="{8A283600-1FFA-4D87-A103-EDA9457A6162}" type="pres">
      <dgm:prSet presAssocID="{2D98BD31-892A-4691-9450-8EEEE61E9007}" presName="conn2-1" presStyleLbl="parChTrans1D3" presStyleIdx="0" presStyleCnt="3"/>
      <dgm:spPr/>
    </dgm:pt>
    <dgm:pt modelId="{82260663-A5C7-42F6-B374-F10918105E42}" type="pres">
      <dgm:prSet presAssocID="{2D98BD31-892A-4691-9450-8EEEE61E9007}" presName="connTx" presStyleLbl="parChTrans1D3" presStyleIdx="0" presStyleCnt="3"/>
      <dgm:spPr/>
    </dgm:pt>
    <dgm:pt modelId="{A87A6634-9231-4A92-BD72-AF239EA295D8}" type="pres">
      <dgm:prSet presAssocID="{C1EFAE2A-85DC-431F-A039-8EBC2751F7FF}" presName="root2" presStyleCnt="0"/>
      <dgm:spPr/>
    </dgm:pt>
    <dgm:pt modelId="{B6B69AFF-680E-4B6B-8BB8-F94D9504CE80}" type="pres">
      <dgm:prSet presAssocID="{C1EFAE2A-85DC-431F-A039-8EBC2751F7FF}" presName="LevelTwoTextNode" presStyleLbl="node3" presStyleIdx="0" presStyleCnt="3">
        <dgm:presLayoutVars>
          <dgm:chPref val="3"/>
        </dgm:presLayoutVars>
      </dgm:prSet>
      <dgm:spPr/>
    </dgm:pt>
    <dgm:pt modelId="{D6B916B1-8C8A-4BFF-9C2B-84E851FDBF75}" type="pres">
      <dgm:prSet presAssocID="{C1EFAE2A-85DC-431F-A039-8EBC2751F7FF}" presName="level3hierChild" presStyleCnt="0"/>
      <dgm:spPr/>
    </dgm:pt>
    <dgm:pt modelId="{90E35F36-A26F-44C3-90A4-D296DB932CEE}" type="pres">
      <dgm:prSet presAssocID="{D54C8898-5757-46EF-A476-336E47B5D806}" presName="conn2-1" presStyleLbl="parChTrans1D2" presStyleIdx="1" presStyleCnt="2"/>
      <dgm:spPr/>
    </dgm:pt>
    <dgm:pt modelId="{710EA541-D7E3-41CA-836A-C065B9359056}" type="pres">
      <dgm:prSet presAssocID="{D54C8898-5757-46EF-A476-336E47B5D806}" presName="connTx" presStyleLbl="parChTrans1D2" presStyleIdx="1" presStyleCnt="2"/>
      <dgm:spPr/>
    </dgm:pt>
    <dgm:pt modelId="{6C7ECB9B-8659-4F1B-8FD4-EE1E9772298B}" type="pres">
      <dgm:prSet presAssocID="{F3263ADF-C0DD-40DA-AEF9-FC8A7DBA10F0}" presName="root2" presStyleCnt="0"/>
      <dgm:spPr/>
    </dgm:pt>
    <dgm:pt modelId="{1401E042-46C3-4E77-BE38-2846A8EC7816}" type="pres">
      <dgm:prSet presAssocID="{F3263ADF-C0DD-40DA-AEF9-FC8A7DBA10F0}" presName="LevelTwoTextNode" presStyleLbl="node2" presStyleIdx="1" presStyleCnt="2">
        <dgm:presLayoutVars>
          <dgm:chPref val="3"/>
        </dgm:presLayoutVars>
      </dgm:prSet>
      <dgm:spPr/>
    </dgm:pt>
    <dgm:pt modelId="{78A24C06-8DFC-45F1-A01A-90C6CC2BC60E}" type="pres">
      <dgm:prSet presAssocID="{F3263ADF-C0DD-40DA-AEF9-FC8A7DBA10F0}" presName="level3hierChild" presStyleCnt="0"/>
      <dgm:spPr/>
    </dgm:pt>
    <dgm:pt modelId="{C0FC145E-58CA-4323-B207-507E6BFFD43E}" type="pres">
      <dgm:prSet presAssocID="{94A82786-DB3E-4F22-8EC4-6180EED6B4AB}" presName="conn2-1" presStyleLbl="parChTrans1D3" presStyleIdx="1" presStyleCnt="3"/>
      <dgm:spPr/>
    </dgm:pt>
    <dgm:pt modelId="{D7763F96-C89E-4C4A-8863-6376D20E3A64}" type="pres">
      <dgm:prSet presAssocID="{94A82786-DB3E-4F22-8EC4-6180EED6B4AB}" presName="connTx" presStyleLbl="parChTrans1D3" presStyleIdx="1" presStyleCnt="3"/>
      <dgm:spPr/>
    </dgm:pt>
    <dgm:pt modelId="{ECA9088A-AF7F-411F-B0D1-3036EA877EA7}" type="pres">
      <dgm:prSet presAssocID="{BCB54810-EDEE-42AB-BC2C-6BB8BEFA50BD}" presName="root2" presStyleCnt="0"/>
      <dgm:spPr/>
    </dgm:pt>
    <dgm:pt modelId="{E2BAC754-703D-4D2A-A2A2-53E8FAE283D7}" type="pres">
      <dgm:prSet presAssocID="{BCB54810-EDEE-42AB-BC2C-6BB8BEFA50BD}" presName="LevelTwoTextNode" presStyleLbl="node3" presStyleIdx="1" presStyleCnt="3">
        <dgm:presLayoutVars>
          <dgm:chPref val="3"/>
        </dgm:presLayoutVars>
      </dgm:prSet>
      <dgm:spPr/>
    </dgm:pt>
    <dgm:pt modelId="{16B6A3FD-B2CC-4EE7-993A-1EF11C7A06F0}" type="pres">
      <dgm:prSet presAssocID="{BCB54810-EDEE-42AB-BC2C-6BB8BEFA50BD}" presName="level3hierChild" presStyleCnt="0"/>
      <dgm:spPr/>
    </dgm:pt>
    <dgm:pt modelId="{236C8912-9ABF-44B7-891D-376A701CFFEE}" type="pres">
      <dgm:prSet presAssocID="{AC508414-3275-4B04-A9D3-365A055853A7}" presName="conn2-1" presStyleLbl="parChTrans1D3" presStyleIdx="2" presStyleCnt="3"/>
      <dgm:spPr/>
    </dgm:pt>
    <dgm:pt modelId="{394F5350-9F0D-4459-81D1-CC5695258532}" type="pres">
      <dgm:prSet presAssocID="{AC508414-3275-4B04-A9D3-365A055853A7}" presName="connTx" presStyleLbl="parChTrans1D3" presStyleIdx="2" presStyleCnt="3"/>
      <dgm:spPr/>
    </dgm:pt>
    <dgm:pt modelId="{54960B50-2627-4D9B-9D1E-48BEE5A5316D}" type="pres">
      <dgm:prSet presAssocID="{79AFC669-882F-42DE-8FAA-6BFB7F9604F8}" presName="root2" presStyleCnt="0"/>
      <dgm:spPr/>
    </dgm:pt>
    <dgm:pt modelId="{40216754-0F81-45CC-8465-E9FD815048BB}" type="pres">
      <dgm:prSet presAssocID="{79AFC669-882F-42DE-8FAA-6BFB7F9604F8}" presName="LevelTwoTextNode" presStyleLbl="node3" presStyleIdx="2" presStyleCnt="3">
        <dgm:presLayoutVars>
          <dgm:chPref val="3"/>
        </dgm:presLayoutVars>
      </dgm:prSet>
      <dgm:spPr/>
    </dgm:pt>
    <dgm:pt modelId="{7D1193A3-3156-4BBF-874D-50ADBF5C2546}" type="pres">
      <dgm:prSet presAssocID="{79AFC669-882F-42DE-8FAA-6BFB7F9604F8}" presName="level3hierChild" presStyleCnt="0"/>
      <dgm:spPr/>
    </dgm:pt>
  </dgm:ptLst>
  <dgm:cxnLst>
    <dgm:cxn modelId="{00BA2D00-2E32-4168-A5EA-4BACB1AA140A}" type="presOf" srcId="{5C517A38-9AFB-4FAA-8F73-3F3F3D85848C}" destId="{1DFE780A-C464-4496-8DFB-C3AE3860078F}" srcOrd="0" destOrd="0" presId="urn:microsoft.com/office/officeart/2005/8/layout/hierarchy2"/>
    <dgm:cxn modelId="{2BE70416-4368-4C2A-835E-C1DA7CC6635F}" type="presOf" srcId="{94A82786-DB3E-4F22-8EC4-6180EED6B4AB}" destId="{C0FC145E-58CA-4323-B207-507E6BFFD43E}" srcOrd="0" destOrd="0" presId="urn:microsoft.com/office/officeart/2005/8/layout/hierarchy2"/>
    <dgm:cxn modelId="{A278981A-F62A-4A19-93C4-69B01F448D5A}" srcId="{0FDD40EC-499C-4ECC-8B35-8EFCFAFEE58E}" destId="{DAD78BAC-7388-4913-8071-D9BB7D4F978B}" srcOrd="0" destOrd="0" parTransId="{5C517A38-9AFB-4FAA-8F73-3F3F3D85848C}" sibTransId="{4E99A6B7-104D-4880-B470-D03A914162AA}"/>
    <dgm:cxn modelId="{411B3223-4C26-4174-885F-41D96793DCD5}" type="presOf" srcId="{BCB54810-EDEE-42AB-BC2C-6BB8BEFA50BD}" destId="{E2BAC754-703D-4D2A-A2A2-53E8FAE283D7}" srcOrd="0" destOrd="0" presId="urn:microsoft.com/office/officeart/2005/8/layout/hierarchy2"/>
    <dgm:cxn modelId="{08C22F33-C232-435A-BA61-651A7943183C}" srcId="{ED6B0A7B-C051-4CC3-A30C-0E898D2A6A43}" destId="{0FDD40EC-499C-4ECC-8B35-8EFCFAFEE58E}" srcOrd="0" destOrd="0" parTransId="{A7ED881E-61E0-4041-8A68-E47F4263D0BE}" sibTransId="{2CBFCBC4-2C18-4A63-9AFC-E6DCEDA79D0F}"/>
    <dgm:cxn modelId="{29234147-DD60-4712-A5DC-DBC416EB1B16}" srcId="{DAD78BAC-7388-4913-8071-D9BB7D4F978B}" destId="{C1EFAE2A-85DC-431F-A039-8EBC2751F7FF}" srcOrd="0" destOrd="0" parTransId="{2D98BD31-892A-4691-9450-8EEEE61E9007}" sibTransId="{D0B94AD7-6757-4315-9AF4-329F3B92C01D}"/>
    <dgm:cxn modelId="{5E34ED4D-84CB-4935-945D-20CF2E02D435}" type="presOf" srcId="{2D98BD31-892A-4691-9450-8EEEE61E9007}" destId="{82260663-A5C7-42F6-B374-F10918105E42}" srcOrd="1" destOrd="0" presId="urn:microsoft.com/office/officeart/2005/8/layout/hierarchy2"/>
    <dgm:cxn modelId="{70254A4E-0D3C-47C3-B0E9-099E79829542}" type="presOf" srcId="{0FDD40EC-499C-4ECC-8B35-8EFCFAFEE58E}" destId="{0F2237D2-0F32-4891-AFAF-DC2BB79F729C}" srcOrd="0" destOrd="0" presId="urn:microsoft.com/office/officeart/2005/8/layout/hierarchy2"/>
    <dgm:cxn modelId="{CE58336F-5388-47BD-8113-9B5C347D5F02}" type="presOf" srcId="{F3263ADF-C0DD-40DA-AEF9-FC8A7DBA10F0}" destId="{1401E042-46C3-4E77-BE38-2846A8EC7816}" srcOrd="0" destOrd="0" presId="urn:microsoft.com/office/officeart/2005/8/layout/hierarchy2"/>
    <dgm:cxn modelId="{1A483050-97CB-462F-9A74-AA6FF68CE383}" srcId="{0FDD40EC-499C-4ECC-8B35-8EFCFAFEE58E}" destId="{F3263ADF-C0DD-40DA-AEF9-FC8A7DBA10F0}" srcOrd="1" destOrd="0" parTransId="{D54C8898-5757-46EF-A476-336E47B5D806}" sibTransId="{0D9169AB-F8C8-4580-87F8-B7694C186AD2}"/>
    <dgm:cxn modelId="{5C279D73-8FEE-43D6-8B58-70F75AC0F1EA}" srcId="{F3263ADF-C0DD-40DA-AEF9-FC8A7DBA10F0}" destId="{79AFC669-882F-42DE-8FAA-6BFB7F9604F8}" srcOrd="1" destOrd="0" parTransId="{AC508414-3275-4B04-A9D3-365A055853A7}" sibTransId="{28FA8EBD-8556-42B1-B213-93748C4C0D5E}"/>
    <dgm:cxn modelId="{CD777392-C374-499B-BD14-09DF927767C9}" type="presOf" srcId="{2D98BD31-892A-4691-9450-8EEEE61E9007}" destId="{8A283600-1FFA-4D87-A103-EDA9457A6162}" srcOrd="0" destOrd="0" presId="urn:microsoft.com/office/officeart/2005/8/layout/hierarchy2"/>
    <dgm:cxn modelId="{D8B8ED9F-964D-4A06-8F43-FB56EABDA636}" type="presOf" srcId="{D54C8898-5757-46EF-A476-336E47B5D806}" destId="{710EA541-D7E3-41CA-836A-C065B9359056}" srcOrd="1" destOrd="0" presId="urn:microsoft.com/office/officeart/2005/8/layout/hierarchy2"/>
    <dgm:cxn modelId="{D33D09A2-1D12-48B1-93DB-E2F9B205ED94}" type="presOf" srcId="{ED6B0A7B-C051-4CC3-A30C-0E898D2A6A43}" destId="{DBCAF805-B8DB-497F-95B9-C118C69E6C68}" srcOrd="0" destOrd="0" presId="urn:microsoft.com/office/officeart/2005/8/layout/hierarchy2"/>
    <dgm:cxn modelId="{32D345A8-8A94-414A-BC54-372FF8BD74B7}" type="presOf" srcId="{5C517A38-9AFB-4FAA-8F73-3F3F3D85848C}" destId="{4362FC98-5115-4897-8146-6F7E58CB146E}" srcOrd="1" destOrd="0" presId="urn:microsoft.com/office/officeart/2005/8/layout/hierarchy2"/>
    <dgm:cxn modelId="{B4E21FAA-21A0-4CFD-B312-6BC7FA583ACC}" type="presOf" srcId="{DAD78BAC-7388-4913-8071-D9BB7D4F978B}" destId="{D2497A67-2DAE-4FF5-BF93-25F4EC8D8987}" srcOrd="0" destOrd="0" presId="urn:microsoft.com/office/officeart/2005/8/layout/hierarchy2"/>
    <dgm:cxn modelId="{E402B6AA-2278-4040-9026-94D94F4CA86D}" type="presOf" srcId="{C1EFAE2A-85DC-431F-A039-8EBC2751F7FF}" destId="{B6B69AFF-680E-4B6B-8BB8-F94D9504CE80}" srcOrd="0" destOrd="0" presId="urn:microsoft.com/office/officeart/2005/8/layout/hierarchy2"/>
    <dgm:cxn modelId="{0A5E49AE-8587-4442-8975-0A971281F5D2}" srcId="{F3263ADF-C0DD-40DA-AEF9-FC8A7DBA10F0}" destId="{BCB54810-EDEE-42AB-BC2C-6BB8BEFA50BD}" srcOrd="0" destOrd="0" parTransId="{94A82786-DB3E-4F22-8EC4-6180EED6B4AB}" sibTransId="{F4C4E09F-A6C1-478C-8809-E139F0C19039}"/>
    <dgm:cxn modelId="{4CA42BB7-F5D7-4D1A-89F0-861BEAD79BEF}" type="presOf" srcId="{AC508414-3275-4B04-A9D3-365A055853A7}" destId="{236C8912-9ABF-44B7-891D-376A701CFFEE}" srcOrd="0" destOrd="0" presId="urn:microsoft.com/office/officeart/2005/8/layout/hierarchy2"/>
    <dgm:cxn modelId="{A8A370C9-5878-48E0-96BB-B6C786C66831}" type="presOf" srcId="{D54C8898-5757-46EF-A476-336E47B5D806}" destId="{90E35F36-A26F-44C3-90A4-D296DB932CEE}" srcOrd="0" destOrd="0" presId="urn:microsoft.com/office/officeart/2005/8/layout/hierarchy2"/>
    <dgm:cxn modelId="{8146F9D5-DCB3-4899-8CAD-6BC138FE8151}" type="presOf" srcId="{79AFC669-882F-42DE-8FAA-6BFB7F9604F8}" destId="{40216754-0F81-45CC-8465-E9FD815048BB}" srcOrd="0" destOrd="0" presId="urn:microsoft.com/office/officeart/2005/8/layout/hierarchy2"/>
    <dgm:cxn modelId="{B37760DA-9016-4302-918C-0E8A1C74DA1D}" type="presOf" srcId="{AC508414-3275-4B04-A9D3-365A055853A7}" destId="{394F5350-9F0D-4459-81D1-CC5695258532}" srcOrd="1" destOrd="0" presId="urn:microsoft.com/office/officeart/2005/8/layout/hierarchy2"/>
    <dgm:cxn modelId="{7BDAC2E2-7C1A-47FB-8095-68DF76D4B0F4}" type="presOf" srcId="{94A82786-DB3E-4F22-8EC4-6180EED6B4AB}" destId="{D7763F96-C89E-4C4A-8863-6376D20E3A64}" srcOrd="1" destOrd="0" presId="urn:microsoft.com/office/officeart/2005/8/layout/hierarchy2"/>
    <dgm:cxn modelId="{C8A15E93-12CC-4803-8351-7831AD91711F}" type="presParOf" srcId="{DBCAF805-B8DB-497F-95B9-C118C69E6C68}" destId="{01EBE716-DF6B-42A4-9325-F8803D579528}" srcOrd="0" destOrd="0" presId="urn:microsoft.com/office/officeart/2005/8/layout/hierarchy2"/>
    <dgm:cxn modelId="{0C444158-C1CD-486E-AE86-9942637E5DF8}" type="presParOf" srcId="{01EBE716-DF6B-42A4-9325-F8803D579528}" destId="{0F2237D2-0F32-4891-AFAF-DC2BB79F729C}" srcOrd="0" destOrd="0" presId="urn:microsoft.com/office/officeart/2005/8/layout/hierarchy2"/>
    <dgm:cxn modelId="{D945508C-FE2F-4B03-AD04-246F2C42335A}" type="presParOf" srcId="{01EBE716-DF6B-42A4-9325-F8803D579528}" destId="{08E98AEB-2A9E-48A9-A647-0EEBF3959A13}" srcOrd="1" destOrd="0" presId="urn:microsoft.com/office/officeart/2005/8/layout/hierarchy2"/>
    <dgm:cxn modelId="{441C634C-1BED-429E-B99F-71935CADE44F}" type="presParOf" srcId="{08E98AEB-2A9E-48A9-A647-0EEBF3959A13}" destId="{1DFE780A-C464-4496-8DFB-C3AE3860078F}" srcOrd="0" destOrd="0" presId="urn:microsoft.com/office/officeart/2005/8/layout/hierarchy2"/>
    <dgm:cxn modelId="{973B232E-FD26-47CB-9AF3-4AEC80EBAEDB}" type="presParOf" srcId="{1DFE780A-C464-4496-8DFB-C3AE3860078F}" destId="{4362FC98-5115-4897-8146-6F7E58CB146E}" srcOrd="0" destOrd="0" presId="urn:microsoft.com/office/officeart/2005/8/layout/hierarchy2"/>
    <dgm:cxn modelId="{7324478C-FC63-4A1C-8F16-4606AA5B4A05}" type="presParOf" srcId="{08E98AEB-2A9E-48A9-A647-0EEBF3959A13}" destId="{79E80C0B-CE7C-4722-A48B-C6F1A7F15C2F}" srcOrd="1" destOrd="0" presId="urn:microsoft.com/office/officeart/2005/8/layout/hierarchy2"/>
    <dgm:cxn modelId="{AF413B10-EE7A-4D9A-A34C-D6BB89AEAB8A}" type="presParOf" srcId="{79E80C0B-CE7C-4722-A48B-C6F1A7F15C2F}" destId="{D2497A67-2DAE-4FF5-BF93-25F4EC8D8987}" srcOrd="0" destOrd="0" presId="urn:microsoft.com/office/officeart/2005/8/layout/hierarchy2"/>
    <dgm:cxn modelId="{3442FB21-9EF0-466D-8BDC-7F80EB53CFAF}" type="presParOf" srcId="{79E80C0B-CE7C-4722-A48B-C6F1A7F15C2F}" destId="{27862914-C79C-409A-B278-E69357907927}" srcOrd="1" destOrd="0" presId="urn:microsoft.com/office/officeart/2005/8/layout/hierarchy2"/>
    <dgm:cxn modelId="{D8076BDB-F866-4901-9746-6F01BA5B94B4}" type="presParOf" srcId="{27862914-C79C-409A-B278-E69357907927}" destId="{8A283600-1FFA-4D87-A103-EDA9457A6162}" srcOrd="0" destOrd="0" presId="urn:microsoft.com/office/officeart/2005/8/layout/hierarchy2"/>
    <dgm:cxn modelId="{F2B39576-27E3-438F-9F61-B716DFE01BE1}" type="presParOf" srcId="{8A283600-1FFA-4D87-A103-EDA9457A6162}" destId="{82260663-A5C7-42F6-B374-F10918105E42}" srcOrd="0" destOrd="0" presId="urn:microsoft.com/office/officeart/2005/8/layout/hierarchy2"/>
    <dgm:cxn modelId="{15D48168-D6B9-4369-89EB-66A5268D2ADB}" type="presParOf" srcId="{27862914-C79C-409A-B278-E69357907927}" destId="{A87A6634-9231-4A92-BD72-AF239EA295D8}" srcOrd="1" destOrd="0" presId="urn:microsoft.com/office/officeart/2005/8/layout/hierarchy2"/>
    <dgm:cxn modelId="{267A43BB-8C87-4F0E-8834-46E2553AF8D6}" type="presParOf" srcId="{A87A6634-9231-4A92-BD72-AF239EA295D8}" destId="{B6B69AFF-680E-4B6B-8BB8-F94D9504CE80}" srcOrd="0" destOrd="0" presId="urn:microsoft.com/office/officeart/2005/8/layout/hierarchy2"/>
    <dgm:cxn modelId="{091F4F38-6897-4FD3-9579-816A1F53C617}" type="presParOf" srcId="{A87A6634-9231-4A92-BD72-AF239EA295D8}" destId="{D6B916B1-8C8A-4BFF-9C2B-84E851FDBF75}" srcOrd="1" destOrd="0" presId="urn:microsoft.com/office/officeart/2005/8/layout/hierarchy2"/>
    <dgm:cxn modelId="{EA45D497-E66F-4C4D-B932-857CEDD90E19}" type="presParOf" srcId="{08E98AEB-2A9E-48A9-A647-0EEBF3959A13}" destId="{90E35F36-A26F-44C3-90A4-D296DB932CEE}" srcOrd="2" destOrd="0" presId="urn:microsoft.com/office/officeart/2005/8/layout/hierarchy2"/>
    <dgm:cxn modelId="{7558A7CC-018A-4455-BC74-58A84DE6C568}" type="presParOf" srcId="{90E35F36-A26F-44C3-90A4-D296DB932CEE}" destId="{710EA541-D7E3-41CA-836A-C065B9359056}" srcOrd="0" destOrd="0" presId="urn:microsoft.com/office/officeart/2005/8/layout/hierarchy2"/>
    <dgm:cxn modelId="{B0EBB042-C28E-4485-8059-165673C65859}" type="presParOf" srcId="{08E98AEB-2A9E-48A9-A647-0EEBF3959A13}" destId="{6C7ECB9B-8659-4F1B-8FD4-EE1E9772298B}" srcOrd="3" destOrd="0" presId="urn:microsoft.com/office/officeart/2005/8/layout/hierarchy2"/>
    <dgm:cxn modelId="{C9F975A0-807B-457C-A00D-6965BF5220FC}" type="presParOf" srcId="{6C7ECB9B-8659-4F1B-8FD4-EE1E9772298B}" destId="{1401E042-46C3-4E77-BE38-2846A8EC7816}" srcOrd="0" destOrd="0" presId="urn:microsoft.com/office/officeart/2005/8/layout/hierarchy2"/>
    <dgm:cxn modelId="{15467199-D5F7-4C9B-9E62-DEAC2DC8498D}" type="presParOf" srcId="{6C7ECB9B-8659-4F1B-8FD4-EE1E9772298B}" destId="{78A24C06-8DFC-45F1-A01A-90C6CC2BC60E}" srcOrd="1" destOrd="0" presId="urn:microsoft.com/office/officeart/2005/8/layout/hierarchy2"/>
    <dgm:cxn modelId="{636C15EA-E766-4FD0-9BD1-4E073DD4919E}" type="presParOf" srcId="{78A24C06-8DFC-45F1-A01A-90C6CC2BC60E}" destId="{C0FC145E-58CA-4323-B207-507E6BFFD43E}" srcOrd="0" destOrd="0" presId="urn:microsoft.com/office/officeart/2005/8/layout/hierarchy2"/>
    <dgm:cxn modelId="{1F1FFD8C-9922-43E9-A8C7-7C27A85447DD}" type="presParOf" srcId="{C0FC145E-58CA-4323-B207-507E6BFFD43E}" destId="{D7763F96-C89E-4C4A-8863-6376D20E3A64}" srcOrd="0" destOrd="0" presId="urn:microsoft.com/office/officeart/2005/8/layout/hierarchy2"/>
    <dgm:cxn modelId="{14B9A912-9F8E-46F5-B19C-821CB45608AE}" type="presParOf" srcId="{78A24C06-8DFC-45F1-A01A-90C6CC2BC60E}" destId="{ECA9088A-AF7F-411F-B0D1-3036EA877EA7}" srcOrd="1" destOrd="0" presId="urn:microsoft.com/office/officeart/2005/8/layout/hierarchy2"/>
    <dgm:cxn modelId="{26CD4163-9596-4FBF-8310-EA18D00680F6}" type="presParOf" srcId="{ECA9088A-AF7F-411F-B0D1-3036EA877EA7}" destId="{E2BAC754-703D-4D2A-A2A2-53E8FAE283D7}" srcOrd="0" destOrd="0" presId="urn:microsoft.com/office/officeart/2005/8/layout/hierarchy2"/>
    <dgm:cxn modelId="{6E498603-DE2A-4E20-8179-35FA9BBFCD6F}" type="presParOf" srcId="{ECA9088A-AF7F-411F-B0D1-3036EA877EA7}" destId="{16B6A3FD-B2CC-4EE7-993A-1EF11C7A06F0}" srcOrd="1" destOrd="0" presId="urn:microsoft.com/office/officeart/2005/8/layout/hierarchy2"/>
    <dgm:cxn modelId="{19788981-C16B-457F-8842-7FBA1879229F}" type="presParOf" srcId="{78A24C06-8DFC-45F1-A01A-90C6CC2BC60E}" destId="{236C8912-9ABF-44B7-891D-376A701CFFEE}" srcOrd="2" destOrd="0" presId="urn:microsoft.com/office/officeart/2005/8/layout/hierarchy2"/>
    <dgm:cxn modelId="{5CFB78B7-DC8D-4BD7-B5B8-3AC43B518020}" type="presParOf" srcId="{236C8912-9ABF-44B7-891D-376A701CFFEE}" destId="{394F5350-9F0D-4459-81D1-CC5695258532}" srcOrd="0" destOrd="0" presId="urn:microsoft.com/office/officeart/2005/8/layout/hierarchy2"/>
    <dgm:cxn modelId="{E094526D-C145-440D-9FA3-669C9774E9A7}" type="presParOf" srcId="{78A24C06-8DFC-45F1-A01A-90C6CC2BC60E}" destId="{54960B50-2627-4D9B-9D1E-48BEE5A5316D}" srcOrd="3" destOrd="0" presId="urn:microsoft.com/office/officeart/2005/8/layout/hierarchy2"/>
    <dgm:cxn modelId="{F536EA1A-8717-4536-8DB7-0BC4A8546047}" type="presParOf" srcId="{54960B50-2627-4D9B-9D1E-48BEE5A5316D}" destId="{40216754-0F81-45CC-8465-E9FD815048BB}" srcOrd="0" destOrd="0" presId="urn:microsoft.com/office/officeart/2005/8/layout/hierarchy2"/>
    <dgm:cxn modelId="{EB47FA7D-CC70-48D4-A20E-28B4E0FE429C}" type="presParOf" srcId="{54960B50-2627-4D9B-9D1E-48BEE5A5316D}" destId="{7D1193A3-3156-4BBF-874D-50ADBF5C2546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B5ED07-BF4A-4364-AC2E-EE1B8C201AEC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B2B49FEF-BA0C-473A-B4DE-A406168A2AC8}">
      <dgm:prSet phldrT="[Texto]"/>
      <dgm:spPr/>
      <dgm:t>
        <a:bodyPr/>
        <a:lstStyle/>
        <a:p>
          <a:r>
            <a:rPr lang="es-ES_tradnl" dirty="0">
              <a:solidFill>
                <a:schemeClr val="tx2"/>
              </a:solidFill>
            </a:rPr>
            <a:t>MOVIMIENTOS</a:t>
          </a:r>
        </a:p>
      </dgm:t>
    </dgm:pt>
    <dgm:pt modelId="{841FBD54-8E2D-4FD0-A3C8-CE31ABCF6053}" type="parTrans" cxnId="{A1028209-06E6-4F12-A29B-1F885808A957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EF01BAA1-2FFB-442E-8747-3C361BCC95CE}" type="sibTrans" cxnId="{A1028209-06E6-4F12-A29B-1F885808A957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0FBAB657-F77C-4274-ABAA-564CF9874C67}">
      <dgm:prSet phldrT="[Texto]"/>
      <dgm:spPr/>
      <dgm:t>
        <a:bodyPr/>
        <a:lstStyle/>
        <a:p>
          <a:r>
            <a:rPr lang="es-ES_tradnl" dirty="0">
              <a:solidFill>
                <a:schemeClr val="tx2"/>
              </a:solidFill>
            </a:rPr>
            <a:t>LOS LUDITAS</a:t>
          </a:r>
        </a:p>
      </dgm:t>
    </dgm:pt>
    <dgm:pt modelId="{64F1257B-8CB0-45E8-BC2A-62ACDFFD1EAD}" type="parTrans" cxnId="{3EAE3ADC-9DFF-4DE3-A208-C92DB4FC6105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6C9646E3-1A2B-42A7-875B-A2DF16F836B6}" type="sibTrans" cxnId="{3EAE3ADC-9DFF-4DE3-A208-C92DB4FC6105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EC0050EE-5F21-4D72-9C5F-5C653A75D9C8}">
      <dgm:prSet phldrT="[Texto]"/>
      <dgm:spPr/>
      <dgm:t>
        <a:bodyPr/>
        <a:lstStyle/>
        <a:p>
          <a:r>
            <a:rPr lang="es-ES_tradnl" dirty="0">
              <a:solidFill>
                <a:schemeClr val="tx2"/>
              </a:solidFill>
            </a:rPr>
            <a:t>SINDICATOS</a:t>
          </a:r>
        </a:p>
      </dgm:t>
    </dgm:pt>
    <dgm:pt modelId="{1DAD9A1B-AFF6-42AA-9C7C-F77EEA00B351}" type="parTrans" cxnId="{9CD10990-846C-4A4F-9C4F-DC6DCC56D62E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D3FD32AF-53DE-4906-A7A2-825497F78B4B}" type="sibTrans" cxnId="{9CD10990-846C-4A4F-9C4F-DC6DCC56D62E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2F43FB63-9CB7-4A49-A5EE-58F677C7AB37}">
      <dgm:prSet phldrT="[Texto]"/>
      <dgm:spPr/>
      <dgm:t>
        <a:bodyPr/>
        <a:lstStyle/>
        <a:p>
          <a:r>
            <a:rPr lang="es-ES_tradnl" dirty="0">
              <a:solidFill>
                <a:schemeClr val="tx2"/>
              </a:solidFill>
            </a:rPr>
            <a:t>LOS CARTISTAS</a:t>
          </a:r>
        </a:p>
      </dgm:t>
    </dgm:pt>
    <dgm:pt modelId="{F5A75A7A-E27F-454A-AABA-06CF7894A92C}" type="parTrans" cxnId="{344EC26A-8774-4303-968D-066EC34B1888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22474E62-D152-4058-AD8F-56C67ADD6E99}" type="sibTrans" cxnId="{344EC26A-8774-4303-968D-066EC34B1888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DE371EB3-82B5-49B0-B313-9F79ABDFAC51}" type="pres">
      <dgm:prSet presAssocID="{E7B5ED07-BF4A-4364-AC2E-EE1B8C201AE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05CD0E4-DC56-4FBF-B518-413AA55552D8}" type="pres">
      <dgm:prSet presAssocID="{B2B49FEF-BA0C-473A-B4DE-A406168A2AC8}" presName="root1" presStyleCnt="0"/>
      <dgm:spPr/>
    </dgm:pt>
    <dgm:pt modelId="{25C76090-B9FD-4176-B224-26CAFA5E157E}" type="pres">
      <dgm:prSet presAssocID="{B2B49FEF-BA0C-473A-B4DE-A406168A2AC8}" presName="LevelOneTextNode" presStyleLbl="node0" presStyleIdx="0" presStyleCnt="1">
        <dgm:presLayoutVars>
          <dgm:chPref val="3"/>
        </dgm:presLayoutVars>
      </dgm:prSet>
      <dgm:spPr/>
    </dgm:pt>
    <dgm:pt modelId="{BA3325E8-4428-4592-A770-B8BD2FFD0BED}" type="pres">
      <dgm:prSet presAssocID="{B2B49FEF-BA0C-473A-B4DE-A406168A2AC8}" presName="level2hierChild" presStyleCnt="0"/>
      <dgm:spPr/>
    </dgm:pt>
    <dgm:pt modelId="{1FDD8CDE-6C08-497F-809D-6AD0A9C7D787}" type="pres">
      <dgm:prSet presAssocID="{64F1257B-8CB0-45E8-BC2A-62ACDFFD1EAD}" presName="conn2-1" presStyleLbl="parChTrans1D2" presStyleIdx="0" presStyleCnt="3"/>
      <dgm:spPr/>
    </dgm:pt>
    <dgm:pt modelId="{1729DF5E-5543-42AA-B6D6-FE8072E5D236}" type="pres">
      <dgm:prSet presAssocID="{64F1257B-8CB0-45E8-BC2A-62ACDFFD1EAD}" presName="connTx" presStyleLbl="parChTrans1D2" presStyleIdx="0" presStyleCnt="3"/>
      <dgm:spPr/>
    </dgm:pt>
    <dgm:pt modelId="{7D9A4921-7FEE-4A2F-917E-C91CE715D3FF}" type="pres">
      <dgm:prSet presAssocID="{0FBAB657-F77C-4274-ABAA-564CF9874C67}" presName="root2" presStyleCnt="0"/>
      <dgm:spPr/>
    </dgm:pt>
    <dgm:pt modelId="{A858BE4C-39F3-4520-8BB0-FB60A82BEAE7}" type="pres">
      <dgm:prSet presAssocID="{0FBAB657-F77C-4274-ABAA-564CF9874C67}" presName="LevelTwoTextNode" presStyleLbl="node2" presStyleIdx="0" presStyleCnt="3">
        <dgm:presLayoutVars>
          <dgm:chPref val="3"/>
        </dgm:presLayoutVars>
      </dgm:prSet>
      <dgm:spPr/>
    </dgm:pt>
    <dgm:pt modelId="{B0A36F3A-564C-4248-953E-0F5EB60B7774}" type="pres">
      <dgm:prSet presAssocID="{0FBAB657-F77C-4274-ABAA-564CF9874C67}" presName="level3hierChild" presStyleCnt="0"/>
      <dgm:spPr/>
    </dgm:pt>
    <dgm:pt modelId="{1DA34E09-CA8B-41DC-B497-986798F0449A}" type="pres">
      <dgm:prSet presAssocID="{1DAD9A1B-AFF6-42AA-9C7C-F77EEA00B351}" presName="conn2-1" presStyleLbl="parChTrans1D2" presStyleIdx="1" presStyleCnt="3"/>
      <dgm:spPr/>
    </dgm:pt>
    <dgm:pt modelId="{37C8D9F3-15D1-4922-A67A-8586A607FA16}" type="pres">
      <dgm:prSet presAssocID="{1DAD9A1B-AFF6-42AA-9C7C-F77EEA00B351}" presName="connTx" presStyleLbl="parChTrans1D2" presStyleIdx="1" presStyleCnt="3"/>
      <dgm:spPr/>
    </dgm:pt>
    <dgm:pt modelId="{982A43FB-1702-45B2-A3D5-57428347A6F0}" type="pres">
      <dgm:prSet presAssocID="{EC0050EE-5F21-4D72-9C5F-5C653A75D9C8}" presName="root2" presStyleCnt="0"/>
      <dgm:spPr/>
    </dgm:pt>
    <dgm:pt modelId="{E2A68711-76D1-4028-9968-BFA5C39DD775}" type="pres">
      <dgm:prSet presAssocID="{EC0050EE-5F21-4D72-9C5F-5C653A75D9C8}" presName="LevelTwoTextNode" presStyleLbl="node2" presStyleIdx="1" presStyleCnt="3">
        <dgm:presLayoutVars>
          <dgm:chPref val="3"/>
        </dgm:presLayoutVars>
      </dgm:prSet>
      <dgm:spPr/>
    </dgm:pt>
    <dgm:pt modelId="{C9EFF32B-0D33-48CE-A96A-0DF2369B343C}" type="pres">
      <dgm:prSet presAssocID="{EC0050EE-5F21-4D72-9C5F-5C653A75D9C8}" presName="level3hierChild" presStyleCnt="0"/>
      <dgm:spPr/>
    </dgm:pt>
    <dgm:pt modelId="{03F4BB17-EF75-45BE-B6B0-476444C96292}" type="pres">
      <dgm:prSet presAssocID="{F5A75A7A-E27F-454A-AABA-06CF7894A92C}" presName="conn2-1" presStyleLbl="parChTrans1D2" presStyleIdx="2" presStyleCnt="3"/>
      <dgm:spPr/>
    </dgm:pt>
    <dgm:pt modelId="{D89B15AE-9F2D-4037-859D-0AF1B04828CF}" type="pres">
      <dgm:prSet presAssocID="{F5A75A7A-E27F-454A-AABA-06CF7894A92C}" presName="connTx" presStyleLbl="parChTrans1D2" presStyleIdx="2" presStyleCnt="3"/>
      <dgm:spPr/>
    </dgm:pt>
    <dgm:pt modelId="{05B62E22-FF55-46A6-A6F1-324852383A01}" type="pres">
      <dgm:prSet presAssocID="{2F43FB63-9CB7-4A49-A5EE-58F677C7AB37}" presName="root2" presStyleCnt="0"/>
      <dgm:spPr/>
    </dgm:pt>
    <dgm:pt modelId="{99FC07DD-0829-4EA1-973D-83E29348C9ED}" type="pres">
      <dgm:prSet presAssocID="{2F43FB63-9CB7-4A49-A5EE-58F677C7AB37}" presName="LevelTwoTextNode" presStyleLbl="node2" presStyleIdx="2" presStyleCnt="3">
        <dgm:presLayoutVars>
          <dgm:chPref val="3"/>
        </dgm:presLayoutVars>
      </dgm:prSet>
      <dgm:spPr/>
    </dgm:pt>
    <dgm:pt modelId="{17D42430-D7D5-4AA4-A8CF-0F019103ECF4}" type="pres">
      <dgm:prSet presAssocID="{2F43FB63-9CB7-4A49-A5EE-58F677C7AB37}" presName="level3hierChild" presStyleCnt="0"/>
      <dgm:spPr/>
    </dgm:pt>
  </dgm:ptLst>
  <dgm:cxnLst>
    <dgm:cxn modelId="{A1028209-06E6-4F12-A29B-1F885808A957}" srcId="{E7B5ED07-BF4A-4364-AC2E-EE1B8C201AEC}" destId="{B2B49FEF-BA0C-473A-B4DE-A406168A2AC8}" srcOrd="0" destOrd="0" parTransId="{841FBD54-8E2D-4FD0-A3C8-CE31ABCF6053}" sibTransId="{EF01BAA1-2FFB-442E-8747-3C361BCC95CE}"/>
    <dgm:cxn modelId="{805E5C10-6D1C-45EB-B74B-1869E63287A9}" type="presOf" srcId="{B2B49FEF-BA0C-473A-B4DE-A406168A2AC8}" destId="{25C76090-B9FD-4176-B224-26CAFA5E157E}" srcOrd="0" destOrd="0" presId="urn:microsoft.com/office/officeart/2008/layout/HorizontalMultiLevelHierarchy"/>
    <dgm:cxn modelId="{AB0E1A2E-25F3-4599-A8C4-BC5E35778DB6}" type="presOf" srcId="{2F43FB63-9CB7-4A49-A5EE-58F677C7AB37}" destId="{99FC07DD-0829-4EA1-973D-83E29348C9ED}" srcOrd="0" destOrd="0" presId="urn:microsoft.com/office/officeart/2008/layout/HorizontalMultiLevelHierarchy"/>
    <dgm:cxn modelId="{89AC8430-266F-4AB7-A0A9-BF01EB61534A}" type="presOf" srcId="{E7B5ED07-BF4A-4364-AC2E-EE1B8C201AEC}" destId="{DE371EB3-82B5-49B0-B313-9F79ABDFAC51}" srcOrd="0" destOrd="0" presId="urn:microsoft.com/office/officeart/2008/layout/HorizontalMultiLevelHierarchy"/>
    <dgm:cxn modelId="{88488A30-2091-45D8-8A09-34CEFE60B06E}" type="presOf" srcId="{F5A75A7A-E27F-454A-AABA-06CF7894A92C}" destId="{D89B15AE-9F2D-4037-859D-0AF1B04828CF}" srcOrd="1" destOrd="0" presId="urn:microsoft.com/office/officeart/2008/layout/HorizontalMultiLevelHierarchy"/>
    <dgm:cxn modelId="{79B42C65-11A4-49C1-8FC1-F0B1C1059D31}" type="presOf" srcId="{0FBAB657-F77C-4274-ABAA-564CF9874C67}" destId="{A858BE4C-39F3-4520-8BB0-FB60A82BEAE7}" srcOrd="0" destOrd="0" presId="urn:microsoft.com/office/officeart/2008/layout/HorizontalMultiLevelHierarchy"/>
    <dgm:cxn modelId="{745F2266-E347-4B2F-8E6A-48000DF10D80}" type="presOf" srcId="{1DAD9A1B-AFF6-42AA-9C7C-F77EEA00B351}" destId="{1DA34E09-CA8B-41DC-B497-986798F0449A}" srcOrd="0" destOrd="0" presId="urn:microsoft.com/office/officeart/2008/layout/HorizontalMultiLevelHierarchy"/>
    <dgm:cxn modelId="{7E806C67-1FE0-4FBC-A692-AA5973837DA2}" type="presOf" srcId="{EC0050EE-5F21-4D72-9C5F-5C653A75D9C8}" destId="{E2A68711-76D1-4028-9968-BFA5C39DD775}" srcOrd="0" destOrd="0" presId="urn:microsoft.com/office/officeart/2008/layout/HorizontalMultiLevelHierarchy"/>
    <dgm:cxn modelId="{A2564948-0F9E-4F14-BC7D-8BD6601BD72C}" type="presOf" srcId="{1DAD9A1B-AFF6-42AA-9C7C-F77EEA00B351}" destId="{37C8D9F3-15D1-4922-A67A-8586A607FA16}" srcOrd="1" destOrd="0" presId="urn:microsoft.com/office/officeart/2008/layout/HorizontalMultiLevelHierarchy"/>
    <dgm:cxn modelId="{344EC26A-8774-4303-968D-066EC34B1888}" srcId="{B2B49FEF-BA0C-473A-B4DE-A406168A2AC8}" destId="{2F43FB63-9CB7-4A49-A5EE-58F677C7AB37}" srcOrd="2" destOrd="0" parTransId="{F5A75A7A-E27F-454A-AABA-06CF7894A92C}" sibTransId="{22474E62-D152-4058-AD8F-56C67ADD6E99}"/>
    <dgm:cxn modelId="{9CD10990-846C-4A4F-9C4F-DC6DCC56D62E}" srcId="{B2B49FEF-BA0C-473A-B4DE-A406168A2AC8}" destId="{EC0050EE-5F21-4D72-9C5F-5C653A75D9C8}" srcOrd="1" destOrd="0" parTransId="{1DAD9A1B-AFF6-42AA-9C7C-F77EEA00B351}" sibTransId="{D3FD32AF-53DE-4906-A7A2-825497F78B4B}"/>
    <dgm:cxn modelId="{22AB3A9C-E747-4420-8988-08E49983C66B}" type="presOf" srcId="{64F1257B-8CB0-45E8-BC2A-62ACDFFD1EAD}" destId="{1FDD8CDE-6C08-497F-809D-6AD0A9C7D787}" srcOrd="0" destOrd="0" presId="urn:microsoft.com/office/officeart/2008/layout/HorizontalMultiLevelHierarchy"/>
    <dgm:cxn modelId="{3EAE3ADC-9DFF-4DE3-A208-C92DB4FC6105}" srcId="{B2B49FEF-BA0C-473A-B4DE-A406168A2AC8}" destId="{0FBAB657-F77C-4274-ABAA-564CF9874C67}" srcOrd="0" destOrd="0" parTransId="{64F1257B-8CB0-45E8-BC2A-62ACDFFD1EAD}" sibTransId="{6C9646E3-1A2B-42A7-875B-A2DF16F836B6}"/>
    <dgm:cxn modelId="{4A34A5F2-6332-4D99-B68F-029284EA4227}" type="presOf" srcId="{64F1257B-8CB0-45E8-BC2A-62ACDFFD1EAD}" destId="{1729DF5E-5543-42AA-B6D6-FE8072E5D236}" srcOrd="1" destOrd="0" presId="urn:microsoft.com/office/officeart/2008/layout/HorizontalMultiLevelHierarchy"/>
    <dgm:cxn modelId="{678BEDF3-3955-43E7-AE71-02F0544E5B57}" type="presOf" srcId="{F5A75A7A-E27F-454A-AABA-06CF7894A92C}" destId="{03F4BB17-EF75-45BE-B6B0-476444C96292}" srcOrd="0" destOrd="0" presId="urn:microsoft.com/office/officeart/2008/layout/HorizontalMultiLevelHierarchy"/>
    <dgm:cxn modelId="{F2B7D404-A4C9-4480-A011-84A63316BEDE}" type="presParOf" srcId="{DE371EB3-82B5-49B0-B313-9F79ABDFAC51}" destId="{E05CD0E4-DC56-4FBF-B518-413AA55552D8}" srcOrd="0" destOrd="0" presId="urn:microsoft.com/office/officeart/2008/layout/HorizontalMultiLevelHierarchy"/>
    <dgm:cxn modelId="{D1112108-ABB6-41F3-8063-F4D70F535BD3}" type="presParOf" srcId="{E05CD0E4-DC56-4FBF-B518-413AA55552D8}" destId="{25C76090-B9FD-4176-B224-26CAFA5E157E}" srcOrd="0" destOrd="0" presId="urn:microsoft.com/office/officeart/2008/layout/HorizontalMultiLevelHierarchy"/>
    <dgm:cxn modelId="{89B2C0B9-742E-4D6D-8DA1-6326CBF6D21F}" type="presParOf" srcId="{E05CD0E4-DC56-4FBF-B518-413AA55552D8}" destId="{BA3325E8-4428-4592-A770-B8BD2FFD0BED}" srcOrd="1" destOrd="0" presId="urn:microsoft.com/office/officeart/2008/layout/HorizontalMultiLevelHierarchy"/>
    <dgm:cxn modelId="{E576D271-8EB3-465D-9B42-24976D3D11AE}" type="presParOf" srcId="{BA3325E8-4428-4592-A770-B8BD2FFD0BED}" destId="{1FDD8CDE-6C08-497F-809D-6AD0A9C7D787}" srcOrd="0" destOrd="0" presId="urn:microsoft.com/office/officeart/2008/layout/HorizontalMultiLevelHierarchy"/>
    <dgm:cxn modelId="{2FC0B205-41C3-49E4-ADD9-3FE89F50308E}" type="presParOf" srcId="{1FDD8CDE-6C08-497F-809D-6AD0A9C7D787}" destId="{1729DF5E-5543-42AA-B6D6-FE8072E5D236}" srcOrd="0" destOrd="0" presId="urn:microsoft.com/office/officeart/2008/layout/HorizontalMultiLevelHierarchy"/>
    <dgm:cxn modelId="{9E22418C-95E5-4D24-B876-28AC15CBA73F}" type="presParOf" srcId="{BA3325E8-4428-4592-A770-B8BD2FFD0BED}" destId="{7D9A4921-7FEE-4A2F-917E-C91CE715D3FF}" srcOrd="1" destOrd="0" presId="urn:microsoft.com/office/officeart/2008/layout/HorizontalMultiLevelHierarchy"/>
    <dgm:cxn modelId="{B12BA13E-DFBB-4B72-9EA0-C03B900B1530}" type="presParOf" srcId="{7D9A4921-7FEE-4A2F-917E-C91CE715D3FF}" destId="{A858BE4C-39F3-4520-8BB0-FB60A82BEAE7}" srcOrd="0" destOrd="0" presId="urn:microsoft.com/office/officeart/2008/layout/HorizontalMultiLevelHierarchy"/>
    <dgm:cxn modelId="{3236603E-FEDE-4040-A795-3E0632526BD4}" type="presParOf" srcId="{7D9A4921-7FEE-4A2F-917E-C91CE715D3FF}" destId="{B0A36F3A-564C-4248-953E-0F5EB60B7774}" srcOrd="1" destOrd="0" presId="urn:microsoft.com/office/officeart/2008/layout/HorizontalMultiLevelHierarchy"/>
    <dgm:cxn modelId="{E623F909-C31C-492C-8271-D7E36BAA9C75}" type="presParOf" srcId="{BA3325E8-4428-4592-A770-B8BD2FFD0BED}" destId="{1DA34E09-CA8B-41DC-B497-986798F0449A}" srcOrd="2" destOrd="0" presId="urn:microsoft.com/office/officeart/2008/layout/HorizontalMultiLevelHierarchy"/>
    <dgm:cxn modelId="{F5509234-15A4-4BE8-8645-3D8E3B1A49E8}" type="presParOf" srcId="{1DA34E09-CA8B-41DC-B497-986798F0449A}" destId="{37C8D9F3-15D1-4922-A67A-8586A607FA16}" srcOrd="0" destOrd="0" presId="urn:microsoft.com/office/officeart/2008/layout/HorizontalMultiLevelHierarchy"/>
    <dgm:cxn modelId="{A2EB0DB6-1BF8-47CC-AE3F-0966AF76C776}" type="presParOf" srcId="{BA3325E8-4428-4592-A770-B8BD2FFD0BED}" destId="{982A43FB-1702-45B2-A3D5-57428347A6F0}" srcOrd="3" destOrd="0" presId="urn:microsoft.com/office/officeart/2008/layout/HorizontalMultiLevelHierarchy"/>
    <dgm:cxn modelId="{74AE20AC-AD46-4D31-8AA4-2DE73E592310}" type="presParOf" srcId="{982A43FB-1702-45B2-A3D5-57428347A6F0}" destId="{E2A68711-76D1-4028-9968-BFA5C39DD775}" srcOrd="0" destOrd="0" presId="urn:microsoft.com/office/officeart/2008/layout/HorizontalMultiLevelHierarchy"/>
    <dgm:cxn modelId="{153423C0-5117-490F-A177-49FED63B8FD9}" type="presParOf" srcId="{982A43FB-1702-45B2-A3D5-57428347A6F0}" destId="{C9EFF32B-0D33-48CE-A96A-0DF2369B343C}" srcOrd="1" destOrd="0" presId="urn:microsoft.com/office/officeart/2008/layout/HorizontalMultiLevelHierarchy"/>
    <dgm:cxn modelId="{84DB5967-6AD2-4EB1-B6E5-5641A4DA3A59}" type="presParOf" srcId="{BA3325E8-4428-4592-A770-B8BD2FFD0BED}" destId="{03F4BB17-EF75-45BE-B6B0-476444C96292}" srcOrd="4" destOrd="0" presId="urn:microsoft.com/office/officeart/2008/layout/HorizontalMultiLevelHierarchy"/>
    <dgm:cxn modelId="{1F14E10D-FA84-429A-9053-D4D3E1E35482}" type="presParOf" srcId="{03F4BB17-EF75-45BE-B6B0-476444C96292}" destId="{D89B15AE-9F2D-4037-859D-0AF1B04828CF}" srcOrd="0" destOrd="0" presId="urn:microsoft.com/office/officeart/2008/layout/HorizontalMultiLevelHierarchy"/>
    <dgm:cxn modelId="{B4B79B96-FA9E-4986-AA2A-4646585EC272}" type="presParOf" srcId="{BA3325E8-4428-4592-A770-B8BD2FFD0BED}" destId="{05B62E22-FF55-46A6-A6F1-324852383A01}" srcOrd="5" destOrd="0" presId="urn:microsoft.com/office/officeart/2008/layout/HorizontalMultiLevelHierarchy"/>
    <dgm:cxn modelId="{7627D5E6-0F2D-493B-AA60-648FBA8CDB08}" type="presParOf" srcId="{05B62E22-FF55-46A6-A6F1-324852383A01}" destId="{99FC07DD-0829-4EA1-973D-83E29348C9ED}" srcOrd="0" destOrd="0" presId="urn:microsoft.com/office/officeart/2008/layout/HorizontalMultiLevelHierarchy"/>
    <dgm:cxn modelId="{7F293816-E35E-442E-BEF5-928F57484FD9}" type="presParOf" srcId="{05B62E22-FF55-46A6-A6F1-324852383A01}" destId="{17D42430-D7D5-4AA4-A8CF-0F019103ECF4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2237D2-0F32-4891-AFAF-DC2BB79F729C}">
      <dsp:nvSpPr>
        <dsp:cNvPr id="0" name=""/>
        <dsp:cNvSpPr/>
      </dsp:nvSpPr>
      <dsp:spPr>
        <a:xfrm>
          <a:off x="2103" y="908305"/>
          <a:ext cx="2102284" cy="1051142"/>
        </a:xfrm>
        <a:prstGeom prst="roundRect">
          <a:avLst>
            <a:gd name="adj" fmla="val 10000"/>
          </a:avLst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 dirty="0">
              <a:solidFill>
                <a:schemeClr val="tx2"/>
              </a:solidFill>
            </a:rPr>
            <a:t>LOS OBREROS PROTESTAN CONTRA:</a:t>
          </a:r>
        </a:p>
      </dsp:txBody>
      <dsp:txXfrm>
        <a:off x="32890" y="939092"/>
        <a:ext cx="2040710" cy="989568"/>
      </dsp:txXfrm>
    </dsp:sp>
    <dsp:sp modelId="{1DFE780A-C464-4496-8DFB-C3AE3860078F}">
      <dsp:nvSpPr>
        <dsp:cNvPr id="0" name=""/>
        <dsp:cNvSpPr/>
      </dsp:nvSpPr>
      <dsp:spPr>
        <a:xfrm rot="18770822">
          <a:off x="1906565" y="953325"/>
          <a:ext cx="1236558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236558" y="27246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500" kern="1200">
            <a:solidFill>
              <a:schemeClr val="tx2"/>
            </a:solidFill>
          </a:endParaRPr>
        </a:p>
      </dsp:txBody>
      <dsp:txXfrm>
        <a:off x="2493930" y="949657"/>
        <a:ext cx="61827" cy="61827"/>
      </dsp:txXfrm>
    </dsp:sp>
    <dsp:sp modelId="{D2497A67-2DAE-4FF5-BF93-25F4EC8D8987}">
      <dsp:nvSpPr>
        <dsp:cNvPr id="0" name=""/>
        <dsp:cNvSpPr/>
      </dsp:nvSpPr>
      <dsp:spPr>
        <a:xfrm>
          <a:off x="2945301" y="1695"/>
          <a:ext cx="2102284" cy="1051142"/>
        </a:xfrm>
        <a:prstGeom prst="roundRect">
          <a:avLst>
            <a:gd name="adj" fmla="val 10000"/>
          </a:avLst>
        </a:prstGeom>
        <a:solidFill>
          <a:srgbClr val="FFC0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b="1" kern="1200" dirty="0">
              <a:solidFill>
                <a:schemeClr val="tx2"/>
              </a:solidFill>
            </a:rPr>
            <a:t>LOS PROPIETARIOS DE LAS FÁBRICAS</a:t>
          </a:r>
        </a:p>
      </dsp:txBody>
      <dsp:txXfrm>
        <a:off x="2976088" y="32482"/>
        <a:ext cx="2040710" cy="989568"/>
      </dsp:txXfrm>
    </dsp:sp>
    <dsp:sp modelId="{8A283600-1FFA-4D87-A103-EDA9457A6162}">
      <dsp:nvSpPr>
        <dsp:cNvPr id="0" name=""/>
        <dsp:cNvSpPr/>
      </dsp:nvSpPr>
      <dsp:spPr>
        <a:xfrm>
          <a:off x="5047586" y="500020"/>
          <a:ext cx="840913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840913" y="27246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500" kern="1200">
            <a:solidFill>
              <a:schemeClr val="tx2"/>
            </a:solidFill>
          </a:endParaRPr>
        </a:p>
      </dsp:txBody>
      <dsp:txXfrm>
        <a:off x="5447020" y="506243"/>
        <a:ext cx="42045" cy="42045"/>
      </dsp:txXfrm>
    </dsp:sp>
    <dsp:sp modelId="{B6B69AFF-680E-4B6B-8BB8-F94D9504CE80}">
      <dsp:nvSpPr>
        <dsp:cNvPr id="0" name=""/>
        <dsp:cNvSpPr/>
      </dsp:nvSpPr>
      <dsp:spPr>
        <a:xfrm>
          <a:off x="5888499" y="1695"/>
          <a:ext cx="2102284" cy="1051142"/>
        </a:xfrm>
        <a:prstGeom prst="roundRect">
          <a:avLst>
            <a:gd name="adj" fmla="val 10000"/>
          </a:avLst>
        </a:prstGeom>
        <a:solidFill>
          <a:srgbClr val="00B05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 dirty="0">
              <a:solidFill>
                <a:schemeClr val="tx2"/>
              </a:solidFill>
            </a:rPr>
            <a:t>BENEFICIO</a:t>
          </a:r>
        </a:p>
      </dsp:txBody>
      <dsp:txXfrm>
        <a:off x="5919286" y="32482"/>
        <a:ext cx="2040710" cy="989568"/>
      </dsp:txXfrm>
    </dsp:sp>
    <dsp:sp modelId="{90E35F36-A26F-44C3-90A4-D296DB932CEE}">
      <dsp:nvSpPr>
        <dsp:cNvPr id="0" name=""/>
        <dsp:cNvSpPr/>
      </dsp:nvSpPr>
      <dsp:spPr>
        <a:xfrm rot="2829178">
          <a:off x="1906565" y="1859935"/>
          <a:ext cx="1236558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236558" y="27246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500" kern="1200">
            <a:solidFill>
              <a:schemeClr val="tx2"/>
            </a:solidFill>
          </a:endParaRPr>
        </a:p>
      </dsp:txBody>
      <dsp:txXfrm>
        <a:off x="2493930" y="1856267"/>
        <a:ext cx="61827" cy="61827"/>
      </dsp:txXfrm>
    </dsp:sp>
    <dsp:sp modelId="{1401E042-46C3-4E77-BE38-2846A8EC7816}">
      <dsp:nvSpPr>
        <dsp:cNvPr id="0" name=""/>
        <dsp:cNvSpPr/>
      </dsp:nvSpPr>
      <dsp:spPr>
        <a:xfrm>
          <a:off x="2945301" y="1814915"/>
          <a:ext cx="2102284" cy="1051142"/>
        </a:xfrm>
        <a:prstGeom prst="roundRect">
          <a:avLst>
            <a:gd name="adj" fmla="val 10000"/>
          </a:avLst>
        </a:prstGeom>
        <a:solidFill>
          <a:srgbClr val="FFC0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b="1" kern="1200" dirty="0">
              <a:solidFill>
                <a:schemeClr val="tx2"/>
              </a:solidFill>
            </a:rPr>
            <a:t>GOBIERNO</a:t>
          </a:r>
        </a:p>
      </dsp:txBody>
      <dsp:txXfrm>
        <a:off x="2976088" y="1845702"/>
        <a:ext cx="2040710" cy="989568"/>
      </dsp:txXfrm>
    </dsp:sp>
    <dsp:sp modelId="{C0FC145E-58CA-4323-B207-507E6BFFD43E}">
      <dsp:nvSpPr>
        <dsp:cNvPr id="0" name=""/>
        <dsp:cNvSpPr/>
      </dsp:nvSpPr>
      <dsp:spPr>
        <a:xfrm rot="19457599">
          <a:off x="4950248" y="2011037"/>
          <a:ext cx="1035588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035588" y="27246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500" kern="1200">
            <a:solidFill>
              <a:schemeClr val="tx2"/>
            </a:solidFill>
          </a:endParaRPr>
        </a:p>
      </dsp:txBody>
      <dsp:txXfrm>
        <a:off x="5442153" y="2012393"/>
        <a:ext cx="51779" cy="51779"/>
      </dsp:txXfrm>
    </dsp:sp>
    <dsp:sp modelId="{E2BAC754-703D-4D2A-A2A2-53E8FAE283D7}">
      <dsp:nvSpPr>
        <dsp:cNvPr id="0" name=""/>
        <dsp:cNvSpPr/>
      </dsp:nvSpPr>
      <dsp:spPr>
        <a:xfrm>
          <a:off x="5888499" y="1210508"/>
          <a:ext cx="2102284" cy="1051142"/>
        </a:xfrm>
        <a:prstGeom prst="roundRect">
          <a:avLst>
            <a:gd name="adj" fmla="val 10000"/>
          </a:avLst>
        </a:prstGeom>
        <a:solidFill>
          <a:srgbClr val="00B05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 dirty="0">
              <a:solidFill>
                <a:schemeClr val="tx2"/>
              </a:solidFill>
            </a:rPr>
            <a:t>SOLÍA ESTAR DOMINADO POR LA BURGUESÍA</a:t>
          </a:r>
        </a:p>
      </dsp:txBody>
      <dsp:txXfrm>
        <a:off x="5919286" y="1241295"/>
        <a:ext cx="2040710" cy="989568"/>
      </dsp:txXfrm>
    </dsp:sp>
    <dsp:sp modelId="{236C8912-9ABF-44B7-891D-376A701CFFEE}">
      <dsp:nvSpPr>
        <dsp:cNvPr id="0" name=""/>
        <dsp:cNvSpPr/>
      </dsp:nvSpPr>
      <dsp:spPr>
        <a:xfrm rot="2142401">
          <a:off x="4950248" y="2615444"/>
          <a:ext cx="1035588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035588" y="27246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500" kern="1200">
            <a:solidFill>
              <a:schemeClr val="tx2"/>
            </a:solidFill>
          </a:endParaRPr>
        </a:p>
      </dsp:txBody>
      <dsp:txXfrm>
        <a:off x="5442153" y="2616800"/>
        <a:ext cx="51779" cy="51779"/>
      </dsp:txXfrm>
    </dsp:sp>
    <dsp:sp modelId="{40216754-0F81-45CC-8465-E9FD815048BB}">
      <dsp:nvSpPr>
        <dsp:cNvPr id="0" name=""/>
        <dsp:cNvSpPr/>
      </dsp:nvSpPr>
      <dsp:spPr>
        <a:xfrm>
          <a:off x="5888499" y="2419322"/>
          <a:ext cx="2102284" cy="1051142"/>
        </a:xfrm>
        <a:prstGeom prst="roundRect">
          <a:avLst>
            <a:gd name="adj" fmla="val 10000"/>
          </a:avLst>
        </a:prstGeom>
        <a:solidFill>
          <a:srgbClr val="00B05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 dirty="0">
              <a:solidFill>
                <a:schemeClr val="tx2"/>
              </a:solidFill>
            </a:rPr>
            <a:t>PROHIBÍA LA ASOCIACIÓN DE TRABAJADORES</a:t>
          </a:r>
        </a:p>
      </dsp:txBody>
      <dsp:txXfrm>
        <a:off x="5919286" y="2450109"/>
        <a:ext cx="2040710" cy="9895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F4BB17-EF75-45BE-B6B0-476444C96292}">
      <dsp:nvSpPr>
        <dsp:cNvPr id="0" name=""/>
        <dsp:cNvSpPr/>
      </dsp:nvSpPr>
      <dsp:spPr>
        <a:xfrm>
          <a:off x="2139798" y="1628068"/>
          <a:ext cx="405844" cy="7733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2922" y="0"/>
              </a:lnTo>
              <a:lnTo>
                <a:pt x="202922" y="773332"/>
              </a:lnTo>
              <a:lnTo>
                <a:pt x="405844" y="77333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500" kern="1200">
            <a:solidFill>
              <a:schemeClr val="tx2"/>
            </a:solidFill>
          </a:endParaRPr>
        </a:p>
      </dsp:txBody>
      <dsp:txXfrm>
        <a:off x="2320887" y="1992900"/>
        <a:ext cx="43667" cy="43667"/>
      </dsp:txXfrm>
    </dsp:sp>
    <dsp:sp modelId="{1DA34E09-CA8B-41DC-B497-986798F0449A}">
      <dsp:nvSpPr>
        <dsp:cNvPr id="0" name=""/>
        <dsp:cNvSpPr/>
      </dsp:nvSpPr>
      <dsp:spPr>
        <a:xfrm>
          <a:off x="2139798" y="1582348"/>
          <a:ext cx="40584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05844" y="457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500" kern="1200">
            <a:solidFill>
              <a:schemeClr val="tx2"/>
            </a:solidFill>
          </a:endParaRPr>
        </a:p>
      </dsp:txBody>
      <dsp:txXfrm>
        <a:off x="2332574" y="1617921"/>
        <a:ext cx="20292" cy="20292"/>
      </dsp:txXfrm>
    </dsp:sp>
    <dsp:sp modelId="{1FDD8CDE-6C08-497F-809D-6AD0A9C7D787}">
      <dsp:nvSpPr>
        <dsp:cNvPr id="0" name=""/>
        <dsp:cNvSpPr/>
      </dsp:nvSpPr>
      <dsp:spPr>
        <a:xfrm>
          <a:off x="2139798" y="854735"/>
          <a:ext cx="405844" cy="773332"/>
        </a:xfrm>
        <a:custGeom>
          <a:avLst/>
          <a:gdLst/>
          <a:ahLst/>
          <a:cxnLst/>
          <a:rect l="0" t="0" r="0" b="0"/>
          <a:pathLst>
            <a:path>
              <a:moveTo>
                <a:pt x="0" y="773332"/>
              </a:moveTo>
              <a:lnTo>
                <a:pt x="202922" y="773332"/>
              </a:lnTo>
              <a:lnTo>
                <a:pt x="202922" y="0"/>
              </a:lnTo>
              <a:lnTo>
                <a:pt x="405844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500" kern="1200">
            <a:solidFill>
              <a:schemeClr val="tx2"/>
            </a:solidFill>
          </a:endParaRPr>
        </a:p>
      </dsp:txBody>
      <dsp:txXfrm>
        <a:off x="2320887" y="1219567"/>
        <a:ext cx="43667" cy="43667"/>
      </dsp:txXfrm>
    </dsp:sp>
    <dsp:sp modelId="{25C76090-B9FD-4176-B224-26CAFA5E157E}">
      <dsp:nvSpPr>
        <dsp:cNvPr id="0" name=""/>
        <dsp:cNvSpPr/>
      </dsp:nvSpPr>
      <dsp:spPr>
        <a:xfrm rot="16200000">
          <a:off x="202397" y="1318735"/>
          <a:ext cx="3256136" cy="6186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3500" kern="1200" dirty="0">
              <a:solidFill>
                <a:schemeClr val="tx2"/>
              </a:solidFill>
            </a:rPr>
            <a:t>MOVIMIENTOS</a:t>
          </a:r>
        </a:p>
      </dsp:txBody>
      <dsp:txXfrm>
        <a:off x="202397" y="1318735"/>
        <a:ext cx="3256136" cy="618665"/>
      </dsp:txXfrm>
    </dsp:sp>
    <dsp:sp modelId="{A858BE4C-39F3-4520-8BB0-FB60A82BEAE7}">
      <dsp:nvSpPr>
        <dsp:cNvPr id="0" name=""/>
        <dsp:cNvSpPr/>
      </dsp:nvSpPr>
      <dsp:spPr>
        <a:xfrm>
          <a:off x="2545643" y="545402"/>
          <a:ext cx="2029223" cy="6186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200" kern="1200" dirty="0">
              <a:solidFill>
                <a:schemeClr val="tx2"/>
              </a:solidFill>
            </a:rPr>
            <a:t>LOS LUDITAS</a:t>
          </a:r>
        </a:p>
      </dsp:txBody>
      <dsp:txXfrm>
        <a:off x="2545643" y="545402"/>
        <a:ext cx="2029223" cy="618665"/>
      </dsp:txXfrm>
    </dsp:sp>
    <dsp:sp modelId="{E2A68711-76D1-4028-9968-BFA5C39DD775}">
      <dsp:nvSpPr>
        <dsp:cNvPr id="0" name=""/>
        <dsp:cNvSpPr/>
      </dsp:nvSpPr>
      <dsp:spPr>
        <a:xfrm>
          <a:off x="2545643" y="1318735"/>
          <a:ext cx="2029223" cy="6186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200" kern="1200" dirty="0">
              <a:solidFill>
                <a:schemeClr val="tx2"/>
              </a:solidFill>
            </a:rPr>
            <a:t>SINDICATOS</a:t>
          </a:r>
        </a:p>
      </dsp:txBody>
      <dsp:txXfrm>
        <a:off x="2545643" y="1318735"/>
        <a:ext cx="2029223" cy="618665"/>
      </dsp:txXfrm>
    </dsp:sp>
    <dsp:sp modelId="{99FC07DD-0829-4EA1-973D-83E29348C9ED}">
      <dsp:nvSpPr>
        <dsp:cNvPr id="0" name=""/>
        <dsp:cNvSpPr/>
      </dsp:nvSpPr>
      <dsp:spPr>
        <a:xfrm>
          <a:off x="2545643" y="2092067"/>
          <a:ext cx="2029223" cy="6186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200" kern="1200" dirty="0">
              <a:solidFill>
                <a:schemeClr val="tx2"/>
              </a:solidFill>
            </a:rPr>
            <a:t>LOS CARTISTAS</a:t>
          </a:r>
        </a:p>
      </dsp:txBody>
      <dsp:txXfrm>
        <a:off x="2545643" y="2092067"/>
        <a:ext cx="2029223" cy="6186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B1D14BD-4E88-8BA9-F215-0150A9686B1F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457200"/>
            <a:ext cx="8397875" cy="5562600"/>
            <a:chOff x="240" y="288"/>
            <a:chExt cx="5290" cy="3504"/>
          </a:xfrm>
        </p:grpSpPr>
        <p:sp>
          <p:nvSpPr>
            <p:cNvPr id="3" name="Rectangle 3">
              <a:extLst>
                <a:ext uri="{FF2B5EF4-FFF2-40B4-BE49-F238E27FC236}">
                  <a16:creationId xmlns:a16="http://schemas.microsoft.com/office/drawing/2014/main" id="{C7B1C48D-3FCE-6004-A775-1D22280E2A19}"/>
                </a:ext>
              </a:extLst>
            </p:cNvPr>
            <p:cNvSpPr>
              <a:spLocks noChangeArrowheads="1"/>
            </p:cNvSpPr>
            <p:nvPr/>
          </p:nvSpPr>
          <p:spPr bwMode="blackWhite">
            <a:xfrm>
              <a:off x="240" y="288"/>
              <a:ext cx="5290" cy="3504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fol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s-ES_tradnl" altLang="es-ES" sz="2400">
                <a:latin typeface="Times New Roman" panose="02020603050405020304" pitchFamily="18" charset="0"/>
              </a:endParaRPr>
            </a:p>
          </p:txBody>
        </p:sp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F8BD9E86-780B-4969-12F4-3F027F1DD4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" y="336"/>
              <a:ext cx="5184" cy="3408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s-ES_tradnl" altLang="es-ES" sz="2400">
                <a:latin typeface="Times New Roman" panose="02020603050405020304" pitchFamily="18" charset="0"/>
              </a:endParaRPr>
            </a:p>
          </p:txBody>
        </p:sp>
        <p:sp>
          <p:nvSpPr>
            <p:cNvPr id="5" name="Line 5">
              <a:extLst>
                <a:ext uri="{FF2B5EF4-FFF2-40B4-BE49-F238E27FC236}">
                  <a16:creationId xmlns:a16="http://schemas.microsoft.com/office/drawing/2014/main" id="{BE62BD70-90ED-E14D-4F9A-6530807967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2256"/>
              <a:ext cx="4608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</p:grpSp>
      <p:sp>
        <p:nvSpPr>
          <p:cNvPr id="512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219200" y="838200"/>
            <a:ext cx="6781800" cy="2559050"/>
          </a:xfrm>
        </p:spPr>
        <p:txBody>
          <a:bodyPr anchorCtr="1"/>
          <a:lstStyle>
            <a:lvl1pPr algn="ctr">
              <a:defRPr sz="6200"/>
            </a:lvl1pPr>
          </a:lstStyle>
          <a:p>
            <a:pPr lvl="0"/>
            <a:r>
              <a:rPr lang="es-ES" noProof="0"/>
              <a:t>Haga clic para cambiar el estilo de título	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187325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pPr lvl="0"/>
            <a:r>
              <a:rPr lang="es-ES" noProof="0"/>
              <a:t>Haga clic para modificar el estilo de subtítulo del patrón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E055A8DC-99C5-0E6C-3E61-FD3C80DD94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536575" y="6248400"/>
            <a:ext cx="2054225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C11E5B4-721D-860E-873B-BAE538E242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251200" y="6248400"/>
            <a:ext cx="2887663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213EF064-56AB-21AE-2AAC-66112FE6F3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8150" y="625792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9FCEF6F-817C-4E17-A356-F41AE42E9669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876125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5C1CCB26-A441-F97C-0ED7-F0FA2EB6C3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A7F6A5A0-9D5A-EBA3-9DF1-B24071C3B70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C12ED8A2-C3AC-776C-9E08-80BFFBB26D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520AC6-EF53-4B00-B51E-B0946E1BB9B6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91415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79F653D5-0320-6AA9-4E4B-35F9F9A6C5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F34B9CA2-D71E-6785-20AA-81BAC97732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C9FC4904-984E-F73B-1E1E-CBD17BF711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25E38E-0B21-4223-9303-2C32D6BCED22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918614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863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B9E8B90-F526-1C86-3DA2-2D2269F578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923778F-0A16-4FE5-E34F-F5D880E8D3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85AD1F97-8A63-6089-4600-7047817503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35CB85-AD6F-4E30-96C0-8F9BD15237B2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209556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742712B2-EC68-245A-08D1-E089B5DBEE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3A50C31A-1D8D-AF79-C76C-09FA874374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6A049E11-8B55-4ECD-8E30-AABD95ACF5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32249F-1863-4607-B5F0-0D23DC8E38DD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86834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225A4EEE-E5F4-CAE3-F68F-1206432259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2C5BF655-A85A-87D4-F2B1-489C2345DA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6B7AB012-C078-E054-41EC-A440AEE614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1EBFE1-43F0-497F-9969-64564165960D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281221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93CFDA69-C637-8C49-DCE2-0F3D01DD24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8A615896-36AA-7703-2352-580F703588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93174A42-0E90-B044-B825-86E83B9136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1DF930-D7AC-40C1-9FCB-6E898E1032DA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558269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C1F1FEA-188F-7423-60BF-4607365A44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BA0448B-DEFE-7AF9-B4FD-8A84989335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F3A35FE0-609D-D26B-4E5B-DD10D72213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7373D7-56F5-46D8-B0D3-529F0C4BE50E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14005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_tradnl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43D2048-6E6E-DB11-8494-3408C12EDA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9E2D09F-5CE7-FC49-7B50-2C19ED5AA9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9E3A568D-ACC7-25CD-D656-9C39C2F7C4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9E39DB-FE09-4BEC-A896-C7FF1E6F37AE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414751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3572993D-95BD-5A70-FF1D-A1FF5562A8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A9E94D69-EB50-0BEB-D4C9-510351EFE3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D99A934C-8889-9F92-84CB-4725E75139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7DFABB-B7CF-41C6-AF8F-0270E209122E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990232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48450" y="473075"/>
            <a:ext cx="2038350" cy="53943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33400" y="473075"/>
            <a:ext cx="5962650" cy="53943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B6C9132C-6BF5-A5E7-6D44-45CC3E7E4E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1DCFFCCA-CAC7-BC31-FEEE-62421CA6A7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748F191F-1932-0A41-0016-2B697DBE99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3A937F-C183-416F-ACC3-6B4829026737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98059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4ED0A2BF-82B7-BDCA-FD2E-66F97E3E3791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228600"/>
            <a:ext cx="8686800" cy="5943600"/>
            <a:chOff x="144" y="144"/>
            <a:chExt cx="5472" cy="3744"/>
          </a:xfrm>
        </p:grpSpPr>
        <p:sp>
          <p:nvSpPr>
            <p:cNvPr id="1032" name="Rectangle 3">
              <a:extLst>
                <a:ext uri="{FF2B5EF4-FFF2-40B4-BE49-F238E27FC236}">
                  <a16:creationId xmlns:a16="http://schemas.microsoft.com/office/drawing/2014/main" id="{72EE048B-1980-C3F2-848F-6752FD6CCA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144"/>
              <a:ext cx="5472" cy="3744"/>
            </a:xfrm>
            <a:prstGeom prst="rect">
              <a:avLst/>
            </a:prstGeom>
            <a:solidFill>
              <a:schemeClr val="bg1"/>
            </a:solidFill>
            <a:ln w="44450">
              <a:solidFill>
                <a:schemeClr val="fol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s-ES_tradnl" altLang="es-ES" sz="2400">
                <a:latin typeface="Times New Roman" panose="02020603050405020304" pitchFamily="18" charset="0"/>
              </a:endParaRPr>
            </a:p>
          </p:txBody>
        </p:sp>
        <p:sp>
          <p:nvSpPr>
            <p:cNvPr id="1033" name="Rectangle 4">
              <a:extLst>
                <a:ext uri="{FF2B5EF4-FFF2-40B4-BE49-F238E27FC236}">
                  <a16:creationId xmlns:a16="http://schemas.microsoft.com/office/drawing/2014/main" id="{665FB34A-735E-12E4-7BCD-79404C5CE2C4}"/>
                </a:ext>
              </a:extLst>
            </p:cNvPr>
            <p:cNvSpPr>
              <a:spLocks noChangeArrowheads="1"/>
            </p:cNvSpPr>
            <p:nvPr/>
          </p:nvSpPr>
          <p:spPr bwMode="blackWhite">
            <a:xfrm>
              <a:off x="193" y="193"/>
              <a:ext cx="5373" cy="36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s-ES_tradnl" altLang="es-ES" sz="2400">
                <a:latin typeface="Times New Roman" panose="02020603050405020304" pitchFamily="18" charset="0"/>
              </a:endParaRPr>
            </a:p>
          </p:txBody>
        </p:sp>
        <p:sp>
          <p:nvSpPr>
            <p:cNvPr id="1034" name="Line 5">
              <a:extLst>
                <a:ext uri="{FF2B5EF4-FFF2-40B4-BE49-F238E27FC236}">
                  <a16:creationId xmlns:a16="http://schemas.microsoft.com/office/drawing/2014/main" id="{F39EBBF2-A373-6A22-4CC8-0F096D21B4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" y="1092"/>
              <a:ext cx="5136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027" name="Rectangle 6">
            <a:extLst>
              <a:ext uri="{FF2B5EF4-FFF2-40B4-BE49-F238E27FC236}">
                <a16:creationId xmlns:a16="http://schemas.microsoft.com/office/drawing/2014/main" id="{9ECE5EBA-0AB5-3325-A10E-15DDFED8B9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473075"/>
            <a:ext cx="8153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cambiar el estilo de título	</a:t>
            </a:r>
          </a:p>
        </p:txBody>
      </p:sp>
      <p:sp>
        <p:nvSpPr>
          <p:cNvPr id="1028" name="Rectangle 7">
            <a:extLst>
              <a:ext uri="{FF2B5EF4-FFF2-40B4-BE49-F238E27FC236}">
                <a16:creationId xmlns:a16="http://schemas.microsoft.com/office/drawing/2014/main" id="{1618A435-E986-A1D6-E0A7-8C7030B1B0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828800"/>
            <a:ext cx="81534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4104" name="Rectangle 8">
            <a:extLst>
              <a:ext uri="{FF2B5EF4-FFF2-40B4-BE49-F238E27FC236}">
                <a16:creationId xmlns:a16="http://schemas.microsoft.com/office/drawing/2014/main" id="{5612403A-0E62-F50D-3547-3C99D78D1F3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3400" y="62484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105" name="Rectangle 9">
            <a:extLst>
              <a:ext uri="{FF2B5EF4-FFF2-40B4-BE49-F238E27FC236}">
                <a16:creationId xmlns:a16="http://schemas.microsoft.com/office/drawing/2014/main" id="{FC4EE2A4-2EC0-103F-591E-A05859AA17F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385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106" name="Rectangle 10">
            <a:extLst>
              <a:ext uri="{FF2B5EF4-FFF2-40B4-BE49-F238E27FC236}">
                <a16:creationId xmlns:a16="http://schemas.microsoft.com/office/drawing/2014/main" id="{420793AB-52E6-19E1-FB76-2AFE5823FEA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8CC3360C-E168-4E5C-8301-CAD18DE84484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Arial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Arial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Arial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Arial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Arial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Arial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Arial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6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4F4F20B7-0147-79AA-BE87-4E025D5207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2288" y="4800600"/>
            <a:ext cx="5486400" cy="1004664"/>
          </a:xfrm>
        </p:spPr>
        <p:txBody>
          <a:bodyPr wrap="square" anchor="b">
            <a:normAutofit/>
          </a:bodyPr>
          <a:lstStyle/>
          <a:p>
            <a:pPr algn="ctr" eaLnBrk="1" hangingPunct="1"/>
            <a:r>
              <a:rPr lang="es-ES" altLang="es-ES" dirty="0"/>
              <a:t>EL MOVIMIENTO OBRERO</a:t>
            </a:r>
          </a:p>
        </p:txBody>
      </p:sp>
      <p:pic>
        <p:nvPicPr>
          <p:cNvPr id="3077" name="Picture 5" descr="3. El nacimiento del movimiento obrero y sus ideologías. | SOC2 - Tema 2.1:  La era de los imperialismos: la nueva sociedad industrial">
            <a:extLst>
              <a:ext uri="{FF2B5EF4-FFF2-40B4-BE49-F238E27FC236}">
                <a16:creationId xmlns:a16="http://schemas.microsoft.com/office/drawing/2014/main" id="{16F56065-2D1F-594D-ACC5-9DD1177F8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2" r="3835" b="1"/>
          <a:stretch>
            <a:fillRect/>
          </a:stretch>
        </p:blipFill>
        <p:spPr bwMode="auto">
          <a:xfrm>
            <a:off x="1792288" y="612775"/>
            <a:ext cx="5876056" cy="4407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2" name="Text Placeholder 3">
            <a:extLst>
              <a:ext uri="{FF2B5EF4-FFF2-40B4-BE49-F238E27FC236}">
                <a16:creationId xmlns:a16="http://schemas.microsoft.com/office/drawing/2014/main" id="{73C076B9-A53F-E899-7849-4E9979D45B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Título">
            <a:extLst>
              <a:ext uri="{FF2B5EF4-FFF2-40B4-BE49-F238E27FC236}">
                <a16:creationId xmlns:a16="http://schemas.microsoft.com/office/drawing/2014/main" id="{59DD0823-D5FD-A8F4-EF96-4E9253573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ES" b="1"/>
              <a:t>LOS ORÍGENES DEL MOVIMIENTO OBRERO</a:t>
            </a:r>
          </a:p>
        </p:txBody>
      </p:sp>
      <p:sp>
        <p:nvSpPr>
          <p:cNvPr id="4099" name="2 Marcador de contenido">
            <a:extLst>
              <a:ext uri="{FF2B5EF4-FFF2-40B4-BE49-F238E27FC236}">
                <a16:creationId xmlns:a16="http://schemas.microsoft.com/office/drawing/2014/main" id="{406352E2-57B0-0749-AD85-0A59D1D91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_tradnl" altLang="es-ES"/>
          </a:p>
        </p:txBody>
      </p:sp>
      <p:graphicFrame>
        <p:nvGraphicFramePr>
          <p:cNvPr id="4" name="3 Diagrama">
            <a:extLst>
              <a:ext uri="{FF2B5EF4-FFF2-40B4-BE49-F238E27FC236}">
                <a16:creationId xmlns:a16="http://schemas.microsoft.com/office/drawing/2014/main" id="{C509EE48-8744-4C30-3612-3C352FC2B6D8}"/>
              </a:ext>
            </a:extLst>
          </p:cNvPr>
          <p:cNvGraphicFramePr/>
          <p:nvPr/>
        </p:nvGraphicFramePr>
        <p:xfrm>
          <a:off x="539552" y="1844824"/>
          <a:ext cx="7992888" cy="3472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Título">
            <a:extLst>
              <a:ext uri="{FF2B5EF4-FFF2-40B4-BE49-F238E27FC236}">
                <a16:creationId xmlns:a16="http://schemas.microsoft.com/office/drawing/2014/main" id="{14249BFA-C80F-8331-B707-5A58A2A83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ES" b="1"/>
              <a:t>LOS ORÍGENES DEL MOVIMIENTO OBRERO</a:t>
            </a:r>
          </a:p>
        </p:txBody>
      </p:sp>
      <p:sp>
        <p:nvSpPr>
          <p:cNvPr id="5123" name="2 Marcador de contenido">
            <a:extLst>
              <a:ext uri="{FF2B5EF4-FFF2-40B4-BE49-F238E27FC236}">
                <a16:creationId xmlns:a16="http://schemas.microsoft.com/office/drawing/2014/main" id="{4A6FC4AD-0A3D-C338-DABA-A14BE48D7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828800"/>
            <a:ext cx="4759325" cy="4038600"/>
          </a:xfrm>
        </p:spPr>
        <p:txBody>
          <a:bodyPr/>
          <a:lstStyle/>
          <a:p>
            <a:pPr eaLnBrk="1" hangingPunct="1"/>
            <a:r>
              <a:rPr lang="es-ES_tradnl" altLang="es-ES" sz="3200"/>
              <a:t>El proletariado de Gran Bretaña se empezó a organizar en contraposición tanto a los propietarios de las fábricas como al gobierno.</a:t>
            </a:r>
          </a:p>
          <a:p>
            <a:pPr eaLnBrk="1" hangingPunct="1"/>
            <a:endParaRPr lang="es-ES_tradnl" altLang="es-ES"/>
          </a:p>
        </p:txBody>
      </p:sp>
      <p:graphicFrame>
        <p:nvGraphicFramePr>
          <p:cNvPr id="5" name="4 Diagrama">
            <a:extLst>
              <a:ext uri="{FF2B5EF4-FFF2-40B4-BE49-F238E27FC236}">
                <a16:creationId xmlns:a16="http://schemas.microsoft.com/office/drawing/2014/main" id="{60B6E4B7-0743-2992-F577-FBD784B33D9F}"/>
              </a:ext>
            </a:extLst>
          </p:cNvPr>
          <p:cNvGraphicFramePr/>
          <p:nvPr/>
        </p:nvGraphicFramePr>
        <p:xfrm>
          <a:off x="3851920" y="2492896"/>
          <a:ext cx="6096000" cy="3256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045610A-64AF-7689-1D3E-1C85C6BDA6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altLang="es-ES" sz="4000"/>
              <a:t>LOS INICIOS DEL MOVIMIENTO OBRERO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ADB55E35-896D-9D96-C1CD-E4542E9221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8153400" cy="5029200"/>
          </a:xfrm>
        </p:spPr>
        <p:txBody>
          <a:bodyPr/>
          <a:lstStyle/>
          <a:p>
            <a:pPr eaLnBrk="1" hangingPunct="1"/>
            <a:r>
              <a:rPr lang="es-ES" altLang="es-ES"/>
              <a:t>Los obreros tomaron conciencia de sus duras condiciones laborales y políticas.</a:t>
            </a:r>
          </a:p>
          <a:p>
            <a:pPr eaLnBrk="1" hangingPunct="1"/>
            <a:r>
              <a:rPr lang="es-ES" altLang="es-ES"/>
              <a:t>Intentaron mejorarlas mediante acciones colectivas:</a:t>
            </a:r>
          </a:p>
          <a:p>
            <a:pPr lvl="1" eaLnBrk="1" hangingPunct="1"/>
            <a:r>
              <a:rPr lang="es-ES" altLang="es-ES"/>
              <a:t>Ludismo</a:t>
            </a:r>
          </a:p>
          <a:p>
            <a:pPr lvl="1" eaLnBrk="1" hangingPunct="1"/>
            <a:r>
              <a:rPr lang="es-ES" altLang="es-ES"/>
              <a:t>Sindicatos</a:t>
            </a:r>
          </a:p>
          <a:p>
            <a:pPr lvl="1" eaLnBrk="1" hangingPunct="1"/>
            <a:r>
              <a:rPr lang="es-ES" altLang="es-ES"/>
              <a:t>Huelga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s-ES" altLang="es-E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0158F4FC-4E9F-E77D-A6FB-25CB3DAA8C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altLang="es-ES" sz="4000"/>
              <a:t>LOS INICIOS DEL MOVIMIENTO OBRERO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17654306-A9BD-FD5F-064A-B6DE447902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4975225" cy="4038600"/>
          </a:xfrm>
        </p:spPr>
        <p:txBody>
          <a:bodyPr/>
          <a:lstStyle/>
          <a:p>
            <a:pPr eaLnBrk="1" hangingPunct="1"/>
            <a:r>
              <a:rPr lang="es-ES" altLang="es-ES" b="1">
                <a:solidFill>
                  <a:schemeClr val="hlink"/>
                </a:solidFill>
              </a:rPr>
              <a:t>Ludismo</a:t>
            </a:r>
            <a:r>
              <a:rPr lang="es-ES" altLang="es-ES"/>
              <a:t>:</a:t>
            </a:r>
          </a:p>
          <a:p>
            <a:pPr lvl="1" eaLnBrk="1" hangingPunct="1"/>
            <a:r>
              <a:rPr lang="es-ES" altLang="es-ES"/>
              <a:t>Este movimiento emergió en 1811.</a:t>
            </a:r>
          </a:p>
          <a:p>
            <a:pPr lvl="1" eaLnBrk="1" hangingPunct="1"/>
            <a:r>
              <a:rPr lang="es-ES" altLang="es-ES"/>
              <a:t>Algunos trabajadores protestaron destruyendo máquinas, pues las consideraban culpables de su situación, ya que las máquinas eliminaban puestos de trabajo.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endParaRPr lang="es-ES" altLang="es-ES"/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5784886E-6F11-EABF-D959-6DF3F29D3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925" y="2924175"/>
            <a:ext cx="3240088" cy="303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FC18893B-25F9-BEDB-5C44-ECD6C9415E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altLang="es-ES" sz="4000"/>
              <a:t>LOS INICIOS DEL MOVIMIENTO OBRERO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B9E56B9-BF79-7C22-FFDE-6F31FD8F2F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altLang="es-ES" b="1">
                <a:solidFill>
                  <a:schemeClr val="hlink"/>
                </a:solidFill>
              </a:rPr>
              <a:t>Sindicatos</a:t>
            </a:r>
            <a:r>
              <a:rPr lang="es-ES" altLang="es-ES"/>
              <a:t>:</a:t>
            </a:r>
          </a:p>
          <a:p>
            <a:pPr lvl="1" eaLnBrk="1" hangingPunct="1"/>
            <a:r>
              <a:rPr lang="es-ES" altLang="es-ES"/>
              <a:t>En la primera época los obreros tenían prohibido formar asociaciones para defender sus intereses. </a:t>
            </a:r>
          </a:p>
          <a:p>
            <a:pPr lvl="1" eaLnBrk="1" hangingPunct="1"/>
            <a:r>
              <a:rPr lang="es-ES" altLang="es-ES"/>
              <a:t>1824: El </a:t>
            </a:r>
            <a:r>
              <a:rPr lang="es-ES" altLang="es-ES" b="1"/>
              <a:t>derecho a asociación</a:t>
            </a:r>
            <a:r>
              <a:rPr lang="es-ES" altLang="es-ES"/>
              <a:t> se reconoció por primera vez en Gran Bretaña. </a:t>
            </a:r>
          </a:p>
          <a:p>
            <a:pPr lvl="2" eaLnBrk="1" hangingPunct="1"/>
            <a:r>
              <a:rPr lang="es-ES" altLang="es-ES"/>
              <a:t>En el resto de países europeos, a lo largo del s.XIX.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endParaRPr lang="es-ES" altLang="es-E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AAD51F-4592-A2F0-6D7F-3A9C02591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548680"/>
            <a:ext cx="8153400" cy="792088"/>
          </a:xfrm>
        </p:spPr>
        <p:txBody>
          <a:bodyPr wrap="square" anchor="b">
            <a:normAutofit/>
          </a:bodyPr>
          <a:lstStyle/>
          <a:p>
            <a:pPr algn="ctr"/>
            <a:r>
              <a:rPr lang="es-ES" dirty="0"/>
              <a:t>PRIMEROS SINDICATOS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E46D558-DDDD-CCFA-2A82-A589D2A27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83578" y="1828800"/>
            <a:ext cx="5853043" cy="4038600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432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59360F6-0B62-17C6-C28F-2B4826F47D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altLang="es-ES" sz="4000"/>
              <a:t>LOS INICIOS DEL MOVIMIENTO OBRERO</a:t>
            </a:r>
          </a:p>
        </p:txBody>
      </p:sp>
      <p:sp>
        <p:nvSpPr>
          <p:cNvPr id="9219" name="1 Marcador de contenido">
            <a:extLst>
              <a:ext uri="{FF2B5EF4-FFF2-40B4-BE49-F238E27FC236}">
                <a16:creationId xmlns:a16="http://schemas.microsoft.com/office/drawing/2014/main" id="{6E2BD5CC-C920-450E-D9D8-0751BEB6A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828800"/>
            <a:ext cx="5118100" cy="4038600"/>
          </a:xfrm>
        </p:spPr>
        <p:txBody>
          <a:bodyPr/>
          <a:lstStyle/>
          <a:p>
            <a:pPr eaLnBrk="1" hangingPunct="1"/>
            <a:r>
              <a:rPr lang="es-ES_tradnl" altLang="es-ES" sz="2000"/>
              <a:t>En 1934 se fundó la </a:t>
            </a:r>
            <a:r>
              <a:rPr lang="es-ES_tradnl" altLang="es-ES" sz="2000" b="1"/>
              <a:t>Great Trade Union</a:t>
            </a:r>
            <a:r>
              <a:rPr lang="es-ES_tradnl" altLang="es-ES" sz="2000"/>
              <a:t>, un sindicato que agrupaba a obreros de distintos oficios.</a:t>
            </a:r>
          </a:p>
          <a:p>
            <a:pPr eaLnBrk="1" hangingPunct="1"/>
            <a:r>
              <a:rPr lang="es-ES_tradnl" altLang="es-ES" sz="2000"/>
              <a:t>Objetivo:</a:t>
            </a:r>
          </a:p>
          <a:p>
            <a:pPr lvl="1" eaLnBrk="1" hangingPunct="1"/>
            <a:r>
              <a:rPr lang="es-ES_tradnl" altLang="es-ES" sz="2000"/>
              <a:t>Mejorar las condiciones de vida de los obreros.</a:t>
            </a:r>
          </a:p>
          <a:p>
            <a:pPr lvl="1" eaLnBrk="1" hangingPunct="1"/>
            <a:r>
              <a:rPr lang="es-ES_tradnl" altLang="es-ES" sz="2000"/>
              <a:t>Defender el derecho de asociación.</a:t>
            </a:r>
          </a:p>
          <a:p>
            <a:pPr lvl="1" eaLnBrk="1" hangingPunct="1"/>
            <a:r>
              <a:rPr lang="es-ES_tradnl" altLang="es-ES" sz="2000"/>
              <a:t>Reducción de la jornada laboral.</a:t>
            </a:r>
          </a:p>
          <a:p>
            <a:pPr lvl="1" eaLnBrk="1" hangingPunct="1"/>
            <a:r>
              <a:rPr lang="es-ES_tradnl" altLang="es-ES" sz="2000"/>
              <a:t>Mejoras salariales.</a:t>
            </a:r>
          </a:p>
          <a:p>
            <a:pPr lvl="1" eaLnBrk="1" hangingPunct="1"/>
            <a:r>
              <a:rPr lang="es-ES_tradnl" altLang="es-ES" sz="2000"/>
              <a:t>Regulación del trabajo infantil.</a:t>
            </a:r>
          </a:p>
          <a:p>
            <a:pPr lvl="1" eaLnBrk="1" hangingPunct="1"/>
            <a:r>
              <a:rPr lang="es-ES_tradnl" altLang="es-ES" sz="2000"/>
              <a:t>Subsidios en caso de accidente o enfermedad.</a:t>
            </a:r>
          </a:p>
        </p:txBody>
      </p:sp>
      <p:pic>
        <p:nvPicPr>
          <p:cNvPr id="9220" name="Picture 4" descr="http://cdn.dipity.com/uploads/events/713512f527bae2e632807884d7ccff88_1M.png">
            <a:extLst>
              <a:ext uri="{FF2B5EF4-FFF2-40B4-BE49-F238E27FC236}">
                <a16:creationId xmlns:a16="http://schemas.microsoft.com/office/drawing/2014/main" id="{15005631-D782-BB7C-FD29-CDB88A6C8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0488" y="2349500"/>
            <a:ext cx="368617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E2FA8F02-D97F-B2FF-C4B7-0ACB14B0A3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altLang="es-ES" sz="4000"/>
              <a:t>LOS INICIOS DEL MOVIMIENTO OBRERO</a:t>
            </a:r>
          </a:p>
        </p:txBody>
      </p:sp>
      <p:sp>
        <p:nvSpPr>
          <p:cNvPr id="10243" name="1 Marcador de contenido">
            <a:extLst>
              <a:ext uri="{FF2B5EF4-FFF2-40B4-BE49-F238E27FC236}">
                <a16:creationId xmlns:a16="http://schemas.microsoft.com/office/drawing/2014/main" id="{BC37DDE9-169A-B331-7838-C141C906E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828800"/>
            <a:ext cx="5118100" cy="4038600"/>
          </a:xfrm>
        </p:spPr>
        <p:txBody>
          <a:bodyPr/>
          <a:lstStyle/>
          <a:p>
            <a:pPr eaLnBrk="1" hangingPunct="1"/>
            <a:r>
              <a:rPr lang="es-ES_tradnl" altLang="es-ES" sz="2000" b="1"/>
              <a:t>EL MOVIMIENTO CARTISTA</a:t>
            </a:r>
          </a:p>
          <a:p>
            <a:pPr lvl="1" eaLnBrk="1" hangingPunct="1"/>
            <a:r>
              <a:rPr lang="es-ES_tradnl" altLang="es-ES" sz="2000"/>
              <a:t>Surgió en 1838.</a:t>
            </a:r>
          </a:p>
          <a:p>
            <a:pPr lvl="1" eaLnBrk="1" hangingPunct="1"/>
            <a:r>
              <a:rPr lang="es-ES_tradnl" altLang="es-ES" sz="2000"/>
              <a:t>Los cartistas demandaban:</a:t>
            </a:r>
          </a:p>
          <a:p>
            <a:pPr lvl="2" eaLnBrk="1" hangingPunct="1"/>
            <a:r>
              <a:rPr lang="es-ES_tradnl" altLang="es-ES" sz="2000"/>
              <a:t>Cambios políticos</a:t>
            </a:r>
          </a:p>
          <a:p>
            <a:pPr lvl="2" eaLnBrk="1" hangingPunct="1"/>
            <a:r>
              <a:rPr lang="es-ES_tradnl" altLang="es-ES" sz="2000"/>
              <a:t>Sufragio universal</a:t>
            </a:r>
          </a:p>
          <a:p>
            <a:pPr lvl="2" eaLnBrk="1" hangingPunct="1"/>
            <a:r>
              <a:rPr lang="es-ES_tradnl" altLang="es-ES" sz="2000"/>
              <a:t>Reclamaban al Parlamento inglés que aprobara leyes que mejoraran las condiciones de vida de los trabajadores.</a:t>
            </a:r>
          </a:p>
        </p:txBody>
      </p:sp>
      <p:pic>
        <p:nvPicPr>
          <p:cNvPr id="10244" name="Picture 2" descr="http://e08595.medialib.glogster.com/media/35/358435db93fd7d733c263e151e155a09f5a68769dae46307d5fe30de6aa2b882/chartist-jpg.jpg">
            <a:extLst>
              <a:ext uri="{FF2B5EF4-FFF2-40B4-BE49-F238E27FC236}">
                <a16:creationId xmlns:a16="http://schemas.microsoft.com/office/drawing/2014/main" id="{0C5E9AE0-F4D6-3968-7E36-B7632D0CC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060575"/>
            <a:ext cx="3168650" cy="280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A9D5A44C-6061-7DD7-639F-265DE37D44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altLang="es-ES" sz="4000"/>
              <a:t>LOS INICIOS DEL MOVIMIENTO OBRERO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CFB47F4B-BB9F-E15E-8076-1A7BCFCC8E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altLang="es-ES" sz="2700" b="1">
                <a:solidFill>
                  <a:schemeClr val="hlink"/>
                </a:solidFill>
              </a:rPr>
              <a:t>Huelga</a:t>
            </a:r>
            <a:r>
              <a:rPr lang="es-ES" altLang="es-ES" sz="2700"/>
              <a:t>:</a:t>
            </a:r>
          </a:p>
          <a:p>
            <a:pPr lvl="1" eaLnBrk="1" hangingPunct="1"/>
            <a:r>
              <a:rPr lang="es-ES" altLang="es-ES" sz="2200"/>
              <a:t>Era el principal instrumento de presión.</a:t>
            </a:r>
          </a:p>
          <a:p>
            <a:pPr lvl="2" eaLnBrk="1" hangingPunct="1"/>
            <a:r>
              <a:rPr lang="es-ES" altLang="es-ES" sz="2000"/>
              <a:t>Pedían la mejora de las condiciones de trabajo.</a:t>
            </a:r>
          </a:p>
          <a:p>
            <a:pPr lvl="2" eaLnBrk="1" hangingPunct="1"/>
            <a:r>
              <a:rPr lang="es-ES" altLang="es-ES" sz="2000"/>
              <a:t>Reducción de la jornada laboral.</a:t>
            </a:r>
          </a:p>
          <a:p>
            <a:pPr lvl="2" eaLnBrk="1" hangingPunct="1"/>
            <a:r>
              <a:rPr lang="es-ES" altLang="es-ES" sz="2000"/>
              <a:t>Supresión del trabajo infantil.</a:t>
            </a:r>
          </a:p>
          <a:p>
            <a:pPr lvl="2" eaLnBrk="1" hangingPunct="1"/>
            <a:r>
              <a:rPr lang="es-ES" altLang="es-ES" sz="2000"/>
              <a:t>Aumento del salario.</a:t>
            </a:r>
          </a:p>
          <a:p>
            <a:pPr lvl="2" eaLnBrk="1" hangingPunct="1"/>
            <a:r>
              <a:rPr lang="es-ES" altLang="es-ES" sz="2000"/>
              <a:t>Mejora de las condiciones sanitarias en las fábricas.</a:t>
            </a:r>
          </a:p>
          <a:p>
            <a:pPr lvl="2" eaLnBrk="1" hangingPunct="1"/>
            <a:r>
              <a:rPr lang="es-ES" altLang="es-ES" sz="2000"/>
              <a:t>Creación de seguros de paro, enfermedad y vejez.</a:t>
            </a:r>
          </a:p>
          <a:p>
            <a:pPr lvl="2" eaLnBrk="1" hangingPunct="1"/>
            <a:r>
              <a:rPr lang="es-ES" altLang="es-ES" sz="2000"/>
              <a:t>El sufragio universal.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A8882D5A-5917-2E9D-B8D7-065A5BD807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altLang="es-ES" sz="4000"/>
              <a:t>LOS INICIOS DEL MOVIMIENTO OBRERO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04EB7811-3359-4B61-8080-2C4C2F7FD5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altLang="es-ES"/>
              <a:t>En sus inicios, los </a:t>
            </a:r>
            <a:r>
              <a:rPr lang="es-ES" altLang="es-ES">
                <a:solidFill>
                  <a:schemeClr val="hlink"/>
                </a:solidFill>
              </a:rPr>
              <a:t>patronos y gobiernos</a:t>
            </a:r>
            <a:r>
              <a:rPr lang="es-ES" altLang="es-ES"/>
              <a:t> intentaron </a:t>
            </a:r>
            <a:r>
              <a:rPr lang="es-ES" altLang="es-ES">
                <a:solidFill>
                  <a:schemeClr val="hlink"/>
                </a:solidFill>
              </a:rPr>
              <a:t>desarticular el movimiento obrero</a:t>
            </a:r>
            <a:r>
              <a:rPr lang="es-ES" altLang="es-ES"/>
              <a:t>:</a:t>
            </a:r>
          </a:p>
          <a:p>
            <a:pPr lvl="1" eaLnBrk="1" hangingPunct="1"/>
            <a:r>
              <a:rPr lang="es-ES" altLang="es-ES"/>
              <a:t>Sanciones, despidos</a:t>
            </a:r>
          </a:p>
          <a:p>
            <a:pPr lvl="1" eaLnBrk="1" hangingPunct="1"/>
            <a:r>
              <a:rPr lang="es-ES" altLang="es-ES"/>
              <a:t>Intervención policial y del ejército para reprimir las huelgas y manifestaciones.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endParaRPr lang="es-ES" altLang="es-E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2E6A9075-311D-8DAC-8122-66AD1F03EE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altLang="es-ES"/>
              <a:t>LAS IDEOLOGÍAS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3F6D93BF-269F-3942-476D-331AEC43B6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60400" indent="-457200" eaLnBrk="1" hangingPunct="1">
              <a:buFont typeface="Arial" pitchFamily="34" charset="0"/>
              <a:buChar char="•"/>
              <a:defRPr/>
            </a:pPr>
            <a:r>
              <a:rPr lang="es-ES_tradnl" sz="2800" dirty="0"/>
              <a:t>A mediados del siglo XIX la lucha política de la clase obrera llevó al surgimiento de nuevas </a:t>
            </a:r>
            <a:r>
              <a:rPr lang="es-ES_tradnl" sz="2800" b="1" dirty="0">
                <a:solidFill>
                  <a:srgbClr val="FFC000"/>
                </a:solidFill>
              </a:rPr>
              <a:t>ideologías de izquierdas</a:t>
            </a:r>
            <a:r>
              <a:rPr lang="es-ES_tradnl" sz="2800" dirty="0"/>
              <a:t>:</a:t>
            </a:r>
          </a:p>
          <a:p>
            <a:pPr marL="1060450" lvl="1" indent="-457200" eaLnBrk="1" hangingPunct="1">
              <a:buFont typeface="Arial" pitchFamily="34" charset="0"/>
              <a:buChar char="•"/>
              <a:defRPr/>
            </a:pPr>
            <a:r>
              <a:rPr lang="es-ES_tradnl" sz="2800" dirty="0"/>
              <a:t>Defendían los intereses de la clase obrera.</a:t>
            </a:r>
          </a:p>
          <a:p>
            <a:pPr marL="1060450" lvl="1" indent="-457200" eaLnBrk="1" hangingPunct="1">
              <a:buFont typeface="Arial" pitchFamily="34" charset="0"/>
              <a:buChar char="•"/>
              <a:defRPr/>
            </a:pPr>
            <a:r>
              <a:rPr lang="es-ES_tradnl" sz="2800" dirty="0"/>
              <a:t>Idearon alternativas al capitalismo industrial y a la sociedad de clases.</a:t>
            </a:r>
          </a:p>
          <a:p>
            <a:pPr eaLnBrk="1" hangingPunct="1">
              <a:defRPr/>
            </a:pPr>
            <a:endParaRPr lang="es-ES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098BAF30-CA82-2E5C-0343-F0E0DDDD56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altLang="es-ES"/>
              <a:t>LAS IDEOLOGÍAS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9E45563F-7FA0-CB11-6D49-1C56AE89DA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altLang="es-ES"/>
              <a:t>Surgieron antes de las revoluciones de 1848.</a:t>
            </a:r>
          </a:p>
          <a:p>
            <a:pPr eaLnBrk="1" hangingPunct="1"/>
            <a:r>
              <a:rPr lang="es-ES" altLang="es-ES"/>
              <a:t>El movimiento obrero se fundó principalmente en dos ideologías:</a:t>
            </a:r>
          </a:p>
          <a:p>
            <a:pPr lvl="1" eaLnBrk="1" hangingPunct="1"/>
            <a:r>
              <a:rPr lang="es-ES" altLang="es-ES" b="1">
                <a:solidFill>
                  <a:srgbClr val="FFC000"/>
                </a:solidFill>
              </a:rPr>
              <a:t>Marxismo</a:t>
            </a:r>
          </a:p>
          <a:p>
            <a:pPr lvl="1" eaLnBrk="1" hangingPunct="1"/>
            <a:r>
              <a:rPr lang="es-ES" altLang="es-ES" b="1">
                <a:solidFill>
                  <a:srgbClr val="FFC000"/>
                </a:solidFill>
              </a:rPr>
              <a:t>Anarquismo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DF8A623-128E-CD32-3E6F-5CE58963D1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altLang="es-ES"/>
              <a:t>LAS IDEOLOGÍAS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363CA362-3169-D0C0-300B-A1A224FFE3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altLang="es-ES" b="1">
                <a:solidFill>
                  <a:schemeClr val="hlink"/>
                </a:solidFill>
              </a:rPr>
              <a:t>Marxismo</a:t>
            </a:r>
          </a:p>
          <a:p>
            <a:pPr lvl="1" eaLnBrk="1" hangingPunct="1"/>
            <a:r>
              <a:rPr lang="es-ES" altLang="es-ES"/>
              <a:t>La más importante de las teorías socialistas.</a:t>
            </a:r>
          </a:p>
          <a:p>
            <a:pPr lvl="1" eaLnBrk="1" hangingPunct="1"/>
            <a:r>
              <a:rPr lang="es-ES" altLang="es-ES"/>
              <a:t>Debe el nombre a Karl Marx.</a:t>
            </a:r>
          </a:p>
          <a:p>
            <a:pPr lvl="1" eaLnBrk="1" hangingPunct="1"/>
            <a:r>
              <a:rPr lang="es-ES" altLang="es-ES"/>
              <a:t>Colaboró Friedich Engels.</a:t>
            </a:r>
          </a:p>
          <a:p>
            <a:pPr lvl="1" eaLnBrk="1" hangingPunct="1"/>
            <a:endParaRPr lang="es-ES" altLang="es-ES"/>
          </a:p>
        </p:txBody>
      </p:sp>
      <p:pic>
        <p:nvPicPr>
          <p:cNvPr id="15364" name="Picture 4">
            <a:extLst>
              <a:ext uri="{FF2B5EF4-FFF2-40B4-BE49-F238E27FC236}">
                <a16:creationId xmlns:a16="http://schemas.microsoft.com/office/drawing/2014/main" id="{9311E5FC-510D-57AC-777A-7B9FEF180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4005263"/>
            <a:ext cx="2438400" cy="187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5" name="Picture 2">
            <a:extLst>
              <a:ext uri="{FF2B5EF4-FFF2-40B4-BE49-F238E27FC236}">
                <a16:creationId xmlns:a16="http://schemas.microsoft.com/office/drawing/2014/main" id="{9E4C1C28-B56A-71BD-F1C2-796B2DD26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3500438"/>
            <a:ext cx="3529012" cy="220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CuadroTexto">
            <a:extLst>
              <a:ext uri="{FF2B5EF4-FFF2-40B4-BE49-F238E27FC236}">
                <a16:creationId xmlns:a16="http://schemas.microsoft.com/office/drawing/2014/main" id="{84619BED-F23A-96A6-BD41-EA96D7236980}"/>
              </a:ext>
            </a:extLst>
          </p:cNvPr>
          <p:cNvSpPr txBox="1"/>
          <p:nvPr/>
        </p:nvSpPr>
        <p:spPr>
          <a:xfrm>
            <a:off x="5651500" y="5705475"/>
            <a:ext cx="2952750" cy="36988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s-ES_tradnl" b="1" dirty="0"/>
              <a:t>Engels                    Marx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EADB609A-1345-A592-30FE-B5E05AF738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altLang="es-ES"/>
              <a:t>LAS IDEOLOGÍAS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64FE1BEA-84F4-A084-51A9-512FCC4FC6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s-ES" b="1">
                <a:solidFill>
                  <a:schemeClr val="hlink"/>
                </a:solidFill>
              </a:rPr>
              <a:t>Marxismo</a:t>
            </a:r>
          </a:p>
          <a:p>
            <a:pPr lvl="1" eaLnBrk="1" hangingPunct="1">
              <a:lnSpc>
                <a:spcPct val="90000"/>
              </a:lnSpc>
            </a:pPr>
            <a:r>
              <a:rPr lang="es-ES" altLang="es-ES"/>
              <a:t>Denunció la explotación de la clase obrera.</a:t>
            </a:r>
          </a:p>
          <a:p>
            <a:pPr lvl="1" eaLnBrk="1" hangingPunct="1">
              <a:lnSpc>
                <a:spcPct val="90000"/>
              </a:lnSpc>
            </a:pPr>
            <a:r>
              <a:rPr lang="es-ES" altLang="es-ES"/>
              <a:t>Trataba de analizar las contradicciones del sistema capitalista.</a:t>
            </a:r>
          </a:p>
          <a:p>
            <a:pPr lvl="1" eaLnBrk="1" hangingPunct="1">
              <a:lnSpc>
                <a:spcPct val="90000"/>
              </a:lnSpc>
            </a:pPr>
            <a:r>
              <a:rPr lang="es-ES" altLang="es-ES"/>
              <a:t>Su finalidad era acabar con el sistema capitalista y la propiedad privada con el fin de crear un Estado obrero basado en una sociedad comunista, es decir, una sociedad sin clases sociales y sin propiedad privada.</a:t>
            </a:r>
          </a:p>
          <a:p>
            <a:pPr lvl="1" eaLnBrk="1" hangingPunct="1">
              <a:lnSpc>
                <a:spcPct val="90000"/>
              </a:lnSpc>
            </a:pPr>
            <a:endParaRPr lang="es-ES" altLang="es-E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C9068DA0-56C5-F602-F021-8160256181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altLang="es-ES"/>
              <a:t>EL MARXISMO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7DC8C260-DC08-01D5-06D2-E72E7E6E3B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altLang="es-ES" b="1">
                <a:solidFill>
                  <a:schemeClr val="hlink"/>
                </a:solidFill>
              </a:rPr>
              <a:t>Sociedad sin clases</a:t>
            </a:r>
          </a:p>
          <a:p>
            <a:pPr lvl="1" eaLnBrk="1" hangingPunct="1"/>
            <a:r>
              <a:rPr lang="es-ES" altLang="es-ES"/>
              <a:t>Es la última fase del proceso de transformación de la sociedad.</a:t>
            </a:r>
          </a:p>
          <a:p>
            <a:pPr lvl="1" eaLnBrk="1" hangingPunct="1"/>
            <a:r>
              <a:rPr lang="es-ES" altLang="es-ES"/>
              <a:t>Se establecería una </a:t>
            </a:r>
            <a:r>
              <a:rPr lang="es-ES" altLang="es-ES" b="1">
                <a:solidFill>
                  <a:schemeClr val="hlink"/>
                </a:solidFill>
              </a:rPr>
              <a:t>sociedad comunista:</a:t>
            </a:r>
          </a:p>
          <a:p>
            <a:pPr lvl="2" eaLnBrk="1" hangingPunct="1"/>
            <a:r>
              <a:rPr lang="es-ES" altLang="es-ES" b="1">
                <a:solidFill>
                  <a:schemeClr val="hlink"/>
                </a:solidFill>
              </a:rPr>
              <a:t>Sin clases sociales</a:t>
            </a:r>
          </a:p>
          <a:p>
            <a:pPr lvl="2" eaLnBrk="1" hangingPunct="1"/>
            <a:r>
              <a:rPr lang="es-ES" altLang="es-ES" b="1">
                <a:solidFill>
                  <a:schemeClr val="hlink"/>
                </a:solidFill>
              </a:rPr>
              <a:t>Sin propiedad privada =&gt; colectivización de los medios de producción.</a:t>
            </a:r>
          </a:p>
          <a:p>
            <a:pPr lvl="2" eaLnBrk="1" hangingPunct="1"/>
            <a:r>
              <a:rPr lang="es-ES" altLang="es-ES" b="1">
                <a:solidFill>
                  <a:schemeClr val="hlink"/>
                </a:solidFill>
              </a:rPr>
              <a:t>El Estado desaparecería.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1A7432B5-9975-C06B-A53B-CF9E874AC5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altLang="es-ES"/>
              <a:t>LAS IDEOLOGÍAS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FEA4CE4A-B3F8-4676-6AD8-84CDAB4201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8153400" cy="43370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" altLang="es-ES" sz="2700" b="1">
                <a:solidFill>
                  <a:schemeClr val="hlink"/>
                </a:solidFill>
              </a:rPr>
              <a:t>El anarquismo</a:t>
            </a:r>
          </a:p>
          <a:p>
            <a:pPr lvl="1" eaLnBrk="1" hangingPunct="1">
              <a:lnSpc>
                <a:spcPct val="80000"/>
              </a:lnSpc>
            </a:pPr>
            <a:r>
              <a:rPr lang="es-ES" altLang="es-ES" sz="2200"/>
              <a:t>Su principal fundador es Bakunin</a:t>
            </a:r>
          </a:p>
          <a:p>
            <a:pPr lvl="1" eaLnBrk="1" hangingPunct="1">
              <a:lnSpc>
                <a:spcPct val="80000"/>
              </a:lnSpc>
            </a:pPr>
            <a:r>
              <a:rPr lang="es-ES" altLang="es-ES" sz="2200"/>
              <a:t>Revolución social más radical que la marxista: Los anarquistas proponían la </a:t>
            </a:r>
            <a:r>
              <a:rPr lang="es-ES" altLang="es-ES" sz="2200" b="1">
                <a:solidFill>
                  <a:schemeClr val="hlink"/>
                </a:solidFill>
              </a:rPr>
              <a:t>destrucción total e inmediata del orden social burgués y del Estado</a:t>
            </a:r>
            <a:r>
              <a:rPr lang="es-ES" altLang="es-ES" sz="2200"/>
              <a:t> y sus instrumentos de control (policía, ejército, gobierno, fronteras).</a:t>
            </a:r>
          </a:p>
          <a:p>
            <a:pPr lvl="1" eaLnBrk="1" hangingPunct="1">
              <a:lnSpc>
                <a:spcPct val="80000"/>
              </a:lnSpc>
            </a:pPr>
            <a:r>
              <a:rPr lang="es-ES" altLang="es-ES" sz="2200"/>
              <a:t>Se oponían al Estado =&gt; </a:t>
            </a:r>
            <a:r>
              <a:rPr lang="es-ES" altLang="es-ES" sz="2200" b="1">
                <a:solidFill>
                  <a:schemeClr val="hlink"/>
                </a:solidFill>
              </a:rPr>
              <a:t>sustitución por algún tipo de asociación voluntaria entre personas</a:t>
            </a:r>
            <a:r>
              <a:rPr lang="es-ES" altLang="es-ES" sz="2200">
                <a:solidFill>
                  <a:schemeClr val="hlink"/>
                </a:solidFill>
              </a:rPr>
              <a:t>.</a:t>
            </a:r>
          </a:p>
          <a:p>
            <a:pPr lvl="1" eaLnBrk="1" hangingPunct="1">
              <a:lnSpc>
                <a:spcPct val="80000"/>
              </a:lnSpc>
            </a:pPr>
            <a:r>
              <a:rPr lang="es-ES" altLang="es-ES" sz="2200"/>
              <a:t>Rechazaban la política, los partidos políticos y la participación en elecciones.</a:t>
            </a:r>
          </a:p>
          <a:p>
            <a:pPr lvl="1" eaLnBrk="1" hangingPunct="1">
              <a:lnSpc>
                <a:spcPct val="80000"/>
              </a:lnSpc>
            </a:pPr>
            <a:r>
              <a:rPr lang="es-ES" altLang="es-ES" sz="2200"/>
              <a:t>Se extiende a </a:t>
            </a:r>
            <a:r>
              <a:rPr lang="es-ES" altLang="es-ES" sz="2200" b="1">
                <a:solidFill>
                  <a:schemeClr val="hlink"/>
                </a:solidFill>
              </a:rPr>
              <a:t>todos los sectores oprimidos</a:t>
            </a:r>
            <a:r>
              <a:rPr lang="es-ES" altLang="es-ES" sz="2200"/>
              <a:t> de la sociedad.</a:t>
            </a:r>
          </a:p>
          <a:p>
            <a:pPr lvl="1" eaLnBrk="1" hangingPunct="1">
              <a:lnSpc>
                <a:spcPct val="80000"/>
              </a:lnSpc>
            </a:pPr>
            <a:endParaRPr lang="es-ES" altLang="es-ES" sz="2200" b="1"/>
          </a:p>
        </p:txBody>
      </p:sp>
      <p:pic>
        <p:nvPicPr>
          <p:cNvPr id="23556" name="Picture 4">
            <a:extLst>
              <a:ext uri="{FF2B5EF4-FFF2-40B4-BE49-F238E27FC236}">
                <a16:creationId xmlns:a16="http://schemas.microsoft.com/office/drawing/2014/main" id="{2C272CA8-C851-2046-3B55-CFEBAA683F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575" y="333375"/>
            <a:ext cx="1712913" cy="215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5FEF2E68-47B2-5083-C42E-E2E8CC2585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 wrap="square" anchor="b">
            <a:normAutofit/>
          </a:bodyPr>
          <a:lstStyle/>
          <a:p>
            <a:pPr eaLnBrk="1" hangingPunct="1"/>
            <a:r>
              <a:rPr lang="es-ES" altLang="es-ES" b="1"/>
              <a:t>EL ANARQUISMO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F5217141-760B-95A7-5059-F6641DEEF62A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533400" y="1828800"/>
            <a:ext cx="4000500" cy="4038600"/>
          </a:xfrm>
        </p:spPr>
        <p:txBody>
          <a:bodyPr wrap="square" anchor="t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s-ES" altLang="es-ES" sz="1800" b="1" dirty="0"/>
              <a:t>El anarquismo</a:t>
            </a:r>
          </a:p>
          <a:p>
            <a:pPr lvl="1" eaLnBrk="1" hangingPunct="1">
              <a:lnSpc>
                <a:spcPct val="90000"/>
              </a:lnSpc>
            </a:pPr>
            <a:r>
              <a:rPr lang="es-ES" altLang="es-ES" sz="1800" dirty="0"/>
              <a:t>Defendían:</a:t>
            </a:r>
          </a:p>
          <a:p>
            <a:pPr lvl="2" eaLnBrk="1" hangingPunct="1">
              <a:lnSpc>
                <a:spcPct val="90000"/>
              </a:lnSpc>
            </a:pPr>
            <a:r>
              <a:rPr lang="es-ES" altLang="es-ES" sz="1800" dirty="0"/>
              <a:t>Acción revolucionaria de los obreros y campesinos mediante una </a:t>
            </a:r>
            <a:r>
              <a:rPr lang="es-ES" altLang="es-ES" sz="1800" b="1" dirty="0"/>
              <a:t>huelga general </a:t>
            </a:r>
            <a:r>
              <a:rPr lang="es-ES" altLang="es-ES" sz="1800" dirty="0"/>
              <a:t>que arruinase a la burguesía y destruyese el Estado.</a:t>
            </a:r>
          </a:p>
          <a:p>
            <a:pPr lvl="2" eaLnBrk="1" hangingPunct="1">
              <a:lnSpc>
                <a:spcPct val="90000"/>
              </a:lnSpc>
            </a:pPr>
            <a:endParaRPr lang="es-ES" altLang="es-ES" sz="1800" dirty="0"/>
          </a:p>
          <a:p>
            <a:pPr lvl="2" eaLnBrk="1" hangingPunct="1">
              <a:lnSpc>
                <a:spcPct val="90000"/>
              </a:lnSpc>
            </a:pPr>
            <a:r>
              <a:rPr lang="es-ES" altLang="es-ES" sz="1800" dirty="0"/>
              <a:t>La creación de una nueva </a:t>
            </a:r>
            <a:r>
              <a:rPr lang="es-ES" altLang="es-ES" sz="1800" b="1" dirty="0"/>
              <a:t>sociedad colectivista e igualitaria</a:t>
            </a:r>
            <a:r>
              <a:rPr lang="es-ES" altLang="es-ES" sz="1800" dirty="0"/>
              <a:t>.</a:t>
            </a:r>
          </a:p>
        </p:txBody>
      </p:sp>
      <p:pic>
        <p:nvPicPr>
          <p:cNvPr id="24580" name="Picture 4">
            <a:extLst>
              <a:ext uri="{FF2B5EF4-FFF2-40B4-BE49-F238E27FC236}">
                <a16:creationId xmlns:a16="http://schemas.microsoft.com/office/drawing/2014/main" id="{565A3905-C8CC-7FA9-59EA-C1F34A209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9881"/>
          <a:stretch>
            <a:fillRect/>
          </a:stretch>
        </p:blipFill>
        <p:spPr bwMode="auto">
          <a:xfrm>
            <a:off x="4686300" y="1828800"/>
            <a:ext cx="4000500" cy="4038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F88A51BC-32B0-8746-4909-808DB45AF8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 wrap="square" anchor="b">
            <a:normAutofit/>
          </a:bodyPr>
          <a:lstStyle/>
          <a:p>
            <a:pPr eaLnBrk="1" hangingPunct="1"/>
            <a:r>
              <a:rPr lang="es-ES" altLang="es-ES" b="1" dirty="0"/>
              <a:t>EL ANARQUISMO</a:t>
            </a:r>
            <a:endParaRPr lang="es-ES" altLang="es-ES" b="1"/>
          </a:p>
        </p:txBody>
      </p:sp>
      <p:pic>
        <p:nvPicPr>
          <p:cNvPr id="25604" name="Picture 4" descr="Imagen en blanco y negro de una persona&#10;&#10;El contenido generado por IA puede ser incorrecto.">
            <a:extLst>
              <a:ext uri="{FF2B5EF4-FFF2-40B4-BE49-F238E27FC236}">
                <a16:creationId xmlns:a16="http://schemas.microsoft.com/office/drawing/2014/main" id="{BF47F0F4-02F1-7983-0093-FC98DB25C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9881"/>
          <a:stretch>
            <a:fillRect/>
          </a:stretch>
        </p:blipFill>
        <p:spPr bwMode="auto">
          <a:xfrm>
            <a:off x="533400" y="1828800"/>
            <a:ext cx="40005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3" name="Rectangle 3">
            <a:extLst>
              <a:ext uri="{FF2B5EF4-FFF2-40B4-BE49-F238E27FC236}">
                <a16:creationId xmlns:a16="http://schemas.microsoft.com/office/drawing/2014/main" id="{B0365B16-3C0B-3073-0D60-F8F234D63A3C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686300" y="1828800"/>
            <a:ext cx="4000500" cy="4038600"/>
          </a:xfrm>
        </p:spPr>
        <p:txBody>
          <a:bodyPr wrap="square" anchor="t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s-ES" altLang="es-ES" b="1" dirty="0"/>
              <a:t>El anarquismo</a:t>
            </a:r>
          </a:p>
          <a:p>
            <a:pPr lvl="1" eaLnBrk="1" hangingPunct="1">
              <a:lnSpc>
                <a:spcPct val="90000"/>
              </a:lnSpc>
            </a:pPr>
            <a:r>
              <a:rPr lang="es-ES" altLang="es-ES" sz="2800" b="1" dirty="0"/>
              <a:t>Se oponían a:</a:t>
            </a:r>
          </a:p>
          <a:p>
            <a:pPr lvl="2" eaLnBrk="1" hangingPunct="1">
              <a:lnSpc>
                <a:spcPct val="90000"/>
              </a:lnSpc>
            </a:pPr>
            <a:r>
              <a:rPr lang="es-ES" altLang="es-ES" sz="2800" dirty="0"/>
              <a:t>La participación en la vida política.</a:t>
            </a:r>
          </a:p>
          <a:p>
            <a:pPr lvl="2" eaLnBrk="1" hangingPunct="1">
              <a:lnSpc>
                <a:spcPct val="90000"/>
              </a:lnSpc>
            </a:pPr>
            <a:r>
              <a:rPr lang="es-ES" altLang="es-ES" sz="2800" dirty="0"/>
              <a:t>Organización de los trabajadores en partidos políticos.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057A187E-F04A-8CDB-E2DC-A80B2CE6E1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99592" y="4149080"/>
            <a:ext cx="7416824" cy="504056"/>
          </a:xfrm>
        </p:spPr>
        <p:txBody>
          <a:bodyPr wrap="square" anchor="b">
            <a:noAutofit/>
          </a:bodyPr>
          <a:lstStyle/>
          <a:p>
            <a:pPr eaLnBrk="1" hangingPunct="1"/>
            <a:r>
              <a:rPr lang="es-ES" altLang="es-ES" sz="3200" b="1" dirty="0"/>
              <a:t>LAS INTERNACIONALES OBRERAS</a:t>
            </a:r>
          </a:p>
        </p:txBody>
      </p:sp>
      <p:pic>
        <p:nvPicPr>
          <p:cNvPr id="2050" name="Picture 2" descr="28 de septiembre de 1864. El nacimiento de la Primera Internacional – MST ::">
            <a:extLst>
              <a:ext uri="{FF2B5EF4-FFF2-40B4-BE49-F238E27FC236}">
                <a16:creationId xmlns:a16="http://schemas.microsoft.com/office/drawing/2014/main" id="{94042934-9744-E669-B5A4-8417BBE563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83768" y="675793"/>
            <a:ext cx="4578896" cy="3205227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1" name="Rectangle 3">
            <a:extLst>
              <a:ext uri="{FF2B5EF4-FFF2-40B4-BE49-F238E27FC236}">
                <a16:creationId xmlns:a16="http://schemas.microsoft.com/office/drawing/2014/main" id="{A32BC7F7-D93A-9262-558B-69ACC7000087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11560" y="4649688"/>
            <a:ext cx="7992888" cy="1519064"/>
          </a:xfrm>
        </p:spPr>
        <p:txBody>
          <a:bodyPr wrap="square" anchor="t">
            <a:normAutofit/>
          </a:bodyPr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es-ES" sz="1600" dirty="0"/>
              <a:t>Todas las organizaciones obreras del mundo intentaron unir sus luchas:</a:t>
            </a:r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es-ES" sz="1600" dirty="0"/>
              <a:t>1864: crearon la </a:t>
            </a:r>
            <a:r>
              <a:rPr lang="es-ES" sz="1600" b="1" dirty="0"/>
              <a:t>primera Asociación Internacional de Trabajadores</a:t>
            </a:r>
            <a:r>
              <a:rPr lang="es-ES" sz="1600" dirty="0"/>
              <a:t> (AIT)</a:t>
            </a:r>
          </a:p>
          <a:p>
            <a:pPr marL="457200" lvl="1" indent="0" algn="just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s-ES" sz="1600" dirty="0"/>
              <a:t>  (I Internacional). </a:t>
            </a:r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es-ES" sz="1600" dirty="0"/>
              <a:t>Desapareció en 1872 por los desacuerdos entre socialistas y anarquistas.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E7BCD3B2-B216-6AE9-CD0C-B0C50D13DD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 wrap="square" anchor="b">
            <a:normAutofit/>
          </a:bodyPr>
          <a:lstStyle/>
          <a:p>
            <a:pPr eaLnBrk="1" hangingPunct="1"/>
            <a:r>
              <a:rPr lang="es-ES" altLang="es-ES" sz="4100" b="1"/>
              <a:t>LAS INTERNACIONALES OBRERAS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71294FE-89C5-017D-715C-8B745E6F3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2507" y="2060848"/>
            <a:ext cx="4000500" cy="3096343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1" name="Rectangle 3">
            <a:extLst>
              <a:ext uri="{FF2B5EF4-FFF2-40B4-BE49-F238E27FC236}">
                <a16:creationId xmlns:a16="http://schemas.microsoft.com/office/drawing/2014/main" id="{D83C74AB-2179-153E-7DE6-613B193E8030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067944" y="1828800"/>
            <a:ext cx="4752528" cy="4038600"/>
          </a:xfrm>
        </p:spPr>
        <p:txBody>
          <a:bodyPr wrap="square" anchor="t">
            <a:noAutofit/>
          </a:bodyPr>
          <a:lstStyle/>
          <a:p>
            <a:pPr lvl="1" eaLnBrk="1" hangingPunct="1">
              <a:lnSpc>
                <a:spcPct val="90000"/>
              </a:lnSpc>
            </a:pPr>
            <a:r>
              <a:rPr lang="es-ES" altLang="es-ES" sz="2000" dirty="0"/>
              <a:t>1889: algunos dirigentes socialistas crearon la </a:t>
            </a:r>
            <a:r>
              <a:rPr lang="es-ES" altLang="es-ES" sz="2000" b="1" dirty="0"/>
              <a:t>Internacional Socialista (II Internacional) =&gt; </a:t>
            </a:r>
            <a:r>
              <a:rPr lang="es-ES" altLang="es-ES" sz="2000" dirty="0"/>
              <a:t>coordinar programas y acciones de las organizaciones obreras de ideología marxista.</a:t>
            </a:r>
          </a:p>
          <a:p>
            <a:pPr lvl="1" eaLnBrk="1" hangingPunct="1">
              <a:lnSpc>
                <a:spcPct val="90000"/>
              </a:lnSpc>
            </a:pPr>
            <a:r>
              <a:rPr lang="es-ES" altLang="es-ES" sz="2000" dirty="0"/>
              <a:t>Es exclusivamente socialista.</a:t>
            </a:r>
          </a:p>
          <a:p>
            <a:pPr lvl="1" eaLnBrk="1" hangingPunct="1">
              <a:lnSpc>
                <a:spcPct val="90000"/>
              </a:lnSpc>
            </a:pPr>
            <a:r>
              <a:rPr lang="es-ES" altLang="es-ES" sz="2000" dirty="0"/>
              <a:t>Creó algunos de los símbolos de identidad del movimiento obrero:</a:t>
            </a:r>
          </a:p>
          <a:p>
            <a:pPr lvl="2" eaLnBrk="1" hangingPunct="1">
              <a:lnSpc>
                <a:spcPct val="90000"/>
              </a:lnSpc>
            </a:pPr>
            <a:r>
              <a:rPr lang="es-ES" altLang="es-ES" dirty="0"/>
              <a:t>El himno de </a:t>
            </a:r>
            <a:r>
              <a:rPr lang="es-ES" altLang="es-ES" i="1" dirty="0"/>
              <a:t>La Internacional</a:t>
            </a:r>
          </a:p>
          <a:p>
            <a:pPr lvl="2" eaLnBrk="1" hangingPunct="1">
              <a:lnSpc>
                <a:spcPct val="90000"/>
              </a:lnSpc>
            </a:pPr>
            <a:r>
              <a:rPr lang="es-ES" altLang="es-ES" dirty="0"/>
              <a:t>La fiesta del Primero de Mayo (Día de los trabajadores)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finado">
  <a:themeElements>
    <a:clrScheme name="Refinado 1">
      <a:dk1>
        <a:srgbClr val="666633"/>
      </a:dk1>
      <a:lt1>
        <a:srgbClr val="FFFFFF"/>
      </a:lt1>
      <a:dk2>
        <a:srgbClr val="000000"/>
      </a:dk2>
      <a:lt2>
        <a:srgbClr val="FFFFFF"/>
      </a:lt2>
      <a:accent1>
        <a:srgbClr val="666699"/>
      </a:accent1>
      <a:accent2>
        <a:srgbClr val="990000"/>
      </a:accent2>
      <a:accent3>
        <a:srgbClr val="AAAAAA"/>
      </a:accent3>
      <a:accent4>
        <a:srgbClr val="DADADA"/>
      </a:accent4>
      <a:accent5>
        <a:srgbClr val="B8B8CA"/>
      </a:accent5>
      <a:accent6>
        <a:srgbClr val="8A0000"/>
      </a:accent6>
      <a:hlink>
        <a:srgbClr val="999900"/>
      </a:hlink>
      <a:folHlink>
        <a:srgbClr val="FFFFFF"/>
      </a:folHlink>
    </a:clrScheme>
    <a:fontScheme name="Refinado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finado 1">
        <a:dk1>
          <a:srgbClr val="666633"/>
        </a:dk1>
        <a:lt1>
          <a:srgbClr val="FFFFFF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990000"/>
        </a:accent2>
        <a:accent3>
          <a:srgbClr val="AAAAAA"/>
        </a:accent3>
        <a:accent4>
          <a:srgbClr val="DADADA"/>
        </a:accent4>
        <a:accent5>
          <a:srgbClr val="B8B8CA"/>
        </a:accent5>
        <a:accent6>
          <a:srgbClr val="8A0000"/>
        </a:accent6>
        <a:hlink>
          <a:srgbClr val="99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ado 2">
        <a:dk1>
          <a:srgbClr val="4D4D4D"/>
        </a:dk1>
        <a:lt1>
          <a:srgbClr val="FFFFFF"/>
        </a:lt1>
        <a:dk2>
          <a:srgbClr val="4A1102"/>
        </a:dk2>
        <a:lt2>
          <a:srgbClr val="FFFFFF"/>
        </a:lt2>
        <a:accent1>
          <a:srgbClr val="CC3300"/>
        </a:accent1>
        <a:accent2>
          <a:srgbClr val="666699"/>
        </a:accent2>
        <a:accent3>
          <a:srgbClr val="B1AAAA"/>
        </a:accent3>
        <a:accent4>
          <a:srgbClr val="DADADA"/>
        </a:accent4>
        <a:accent5>
          <a:srgbClr val="E2ADAA"/>
        </a:accent5>
        <a:accent6>
          <a:srgbClr val="5C5C8A"/>
        </a:accent6>
        <a:hlink>
          <a:srgbClr val="FF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ado 3">
        <a:dk1>
          <a:srgbClr val="666699"/>
        </a:dk1>
        <a:lt1>
          <a:srgbClr val="FFFFFF"/>
        </a:lt1>
        <a:dk2>
          <a:srgbClr val="400040"/>
        </a:dk2>
        <a:lt2>
          <a:srgbClr val="FFFFFF"/>
        </a:lt2>
        <a:accent1>
          <a:srgbClr val="FFCC00"/>
        </a:accent1>
        <a:accent2>
          <a:srgbClr val="FF3300"/>
        </a:accent2>
        <a:accent3>
          <a:srgbClr val="AFAAAF"/>
        </a:accent3>
        <a:accent4>
          <a:srgbClr val="DADADA"/>
        </a:accent4>
        <a:accent5>
          <a:srgbClr val="FFE2AA"/>
        </a:accent5>
        <a:accent6>
          <a:srgbClr val="E72D00"/>
        </a:accent6>
        <a:hlink>
          <a:srgbClr val="CC99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ado 4">
        <a:dk1>
          <a:srgbClr val="4D4D4D"/>
        </a:dk1>
        <a:lt1>
          <a:srgbClr val="FFFFFF"/>
        </a:lt1>
        <a:dk2>
          <a:srgbClr val="006699"/>
        </a:dk2>
        <a:lt2>
          <a:srgbClr val="CCECFF"/>
        </a:lt2>
        <a:accent1>
          <a:srgbClr val="339966"/>
        </a:accent1>
        <a:accent2>
          <a:srgbClr val="3366FF"/>
        </a:accent2>
        <a:accent3>
          <a:srgbClr val="AAB8CA"/>
        </a:accent3>
        <a:accent4>
          <a:srgbClr val="DADADA"/>
        </a:accent4>
        <a:accent5>
          <a:srgbClr val="ADCAB8"/>
        </a:accent5>
        <a:accent6>
          <a:srgbClr val="2D5CE7"/>
        </a:accent6>
        <a:hlink>
          <a:srgbClr val="33CC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ado 5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FF6600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ado 6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3300"/>
        </a:accent1>
        <a:accent2>
          <a:srgbClr val="666699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5C5C8A"/>
        </a:accent6>
        <a:hlink>
          <a:srgbClr val="999900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ado 7">
        <a:dk1>
          <a:srgbClr val="000000"/>
        </a:dk1>
        <a:lt1>
          <a:srgbClr val="FFFFFF"/>
        </a:lt1>
        <a:dk2>
          <a:srgbClr val="000066"/>
        </a:dk2>
        <a:lt2>
          <a:srgbClr val="333399"/>
        </a:lt2>
        <a:accent1>
          <a:srgbClr val="3399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8AE7"/>
        </a:accent6>
        <a:hlink>
          <a:srgbClr val="00CCFF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Refined</Template>
  <TotalTime>358</TotalTime>
  <Words>812</Words>
  <Application>Microsoft Office PowerPoint</Application>
  <PresentationFormat>Presentación en pantalla (4:3)</PresentationFormat>
  <Paragraphs>116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5" baseType="lpstr">
      <vt:lpstr>Arial</vt:lpstr>
      <vt:lpstr>Times New Roman</vt:lpstr>
      <vt:lpstr>Wingdings</vt:lpstr>
      <vt:lpstr>Refinado</vt:lpstr>
      <vt:lpstr>EL MOVIMIENTO OBRERO</vt:lpstr>
      <vt:lpstr>LOS ORÍGENES DEL MOVIMIENTO OBRERO</vt:lpstr>
      <vt:lpstr>LOS ORÍGENES DEL MOVIMIENTO OBRERO</vt:lpstr>
      <vt:lpstr>LOS INICIOS DEL MOVIMIENTO OBRERO</vt:lpstr>
      <vt:lpstr>LOS INICIOS DEL MOVIMIENTO OBRERO</vt:lpstr>
      <vt:lpstr>LOS INICIOS DEL MOVIMIENTO OBRERO</vt:lpstr>
      <vt:lpstr>PRIMEROS SINDICATOS</vt:lpstr>
      <vt:lpstr>LOS INICIOS DEL MOVIMIENTO OBRERO</vt:lpstr>
      <vt:lpstr>LOS INICIOS DEL MOVIMIENTO OBRERO</vt:lpstr>
      <vt:lpstr>LOS INICIOS DEL MOVIMIENTO OBRERO</vt:lpstr>
      <vt:lpstr>LOS INICIOS DEL MOVIMIENTO OBRERO</vt:lpstr>
      <vt:lpstr>LAS IDEOLOGÍAS</vt:lpstr>
      <vt:lpstr>LAS IDEOLOGÍAS</vt:lpstr>
      <vt:lpstr>LAS IDEOLOGÍAS</vt:lpstr>
      <vt:lpstr>LAS IDEOLOGÍAS</vt:lpstr>
      <vt:lpstr>EL MARXISMO</vt:lpstr>
      <vt:lpstr>LAS IDEOLOGÍAS</vt:lpstr>
      <vt:lpstr>EL ANARQUISMO</vt:lpstr>
      <vt:lpstr>EL ANARQUISMO</vt:lpstr>
      <vt:lpstr>LAS INTERNACIONALES OBRERAS</vt:lpstr>
      <vt:lpstr>LAS INTERNACIONALES OBRERAS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MOVIMIENTO OBRERO</dc:title>
  <dc:creator>Isabel</dc:creator>
  <cp:lastModifiedBy>Maria Sanz</cp:lastModifiedBy>
  <cp:revision>21</cp:revision>
  <dcterms:created xsi:type="dcterms:W3CDTF">2011-12-04T16:16:45Z</dcterms:created>
  <dcterms:modified xsi:type="dcterms:W3CDTF">2025-08-10T20:00:54Z</dcterms:modified>
</cp:coreProperties>
</file>