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2" r:id="rId9"/>
    <p:sldId id="279" r:id="rId10"/>
    <p:sldId id="260" r:id="rId11"/>
    <p:sldId id="266" r:id="rId12"/>
    <p:sldId id="267" r:id="rId13"/>
    <p:sldId id="270" r:id="rId14"/>
    <p:sldId id="272" r:id="rId15"/>
    <p:sldId id="269" r:id="rId16"/>
    <p:sldId id="273" r:id="rId17"/>
    <p:sldId id="268" r:id="rId18"/>
    <p:sldId id="274" r:id="rId19"/>
    <p:sldId id="275" r:id="rId20"/>
    <p:sldId id="276" r:id="rId21"/>
    <p:sldId id="277" r:id="rId22"/>
    <p:sldId id="278" r:id="rId23"/>
    <p:sldId id="280" r:id="rId24"/>
    <p:sldId id="282" r:id="rId25"/>
    <p:sldId id="284" r:id="rId26"/>
    <p:sldId id="281" r:id="rId27"/>
    <p:sldId id="285" r:id="rId28"/>
    <p:sldId id="287" r:id="rId29"/>
    <p:sldId id="286" r:id="rId30"/>
    <p:sldId id="288" r:id="rId31"/>
    <p:sldId id="289" r:id="rId32"/>
    <p:sldId id="290" r:id="rId33"/>
    <p:sldId id="291" r:id="rId34"/>
    <p:sldId id="294" r:id="rId35"/>
    <p:sldId id="295" r:id="rId3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>
      <p:cViewPr varScale="1">
        <p:scale>
          <a:sx n="70" d="100"/>
          <a:sy n="70" d="100"/>
        </p:scale>
        <p:origin x="1795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BBD86F-CD70-4556-B15B-912FCE97E9FA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B998A9C-F1DB-4A56-A201-CE4580F686C4}">
      <dgm:prSet/>
      <dgm:spPr/>
      <dgm:t>
        <a:bodyPr/>
        <a:lstStyle/>
        <a:p>
          <a:r>
            <a:rPr lang="es-ES"/>
            <a:t>Carta otorgada</a:t>
          </a:r>
          <a:endParaRPr lang="en-US"/>
        </a:p>
      </dgm:t>
    </dgm:pt>
    <dgm:pt modelId="{D234DAF9-D24B-4738-81E8-459E6817DD33}" type="parTrans" cxnId="{5B3CCFD3-933B-4DF6-9F07-DFCD95695597}">
      <dgm:prSet/>
      <dgm:spPr/>
      <dgm:t>
        <a:bodyPr/>
        <a:lstStyle/>
        <a:p>
          <a:endParaRPr lang="en-US"/>
        </a:p>
      </dgm:t>
    </dgm:pt>
    <dgm:pt modelId="{1B151933-3870-43BA-B7AA-C82D85ADC330}" type="sibTrans" cxnId="{5B3CCFD3-933B-4DF6-9F07-DFCD95695597}">
      <dgm:prSet/>
      <dgm:spPr/>
      <dgm:t>
        <a:bodyPr/>
        <a:lstStyle/>
        <a:p>
          <a:endParaRPr lang="en-US"/>
        </a:p>
      </dgm:t>
    </dgm:pt>
    <dgm:pt modelId="{75A305A9-2CB4-4B36-A7F4-516DD8BD8F68}">
      <dgm:prSet/>
      <dgm:spPr/>
      <dgm:t>
        <a:bodyPr/>
        <a:lstStyle/>
        <a:p>
          <a:r>
            <a:rPr lang="es-ES"/>
            <a:t>Por presiones liberales</a:t>
          </a:r>
          <a:endParaRPr lang="en-US"/>
        </a:p>
      </dgm:t>
    </dgm:pt>
    <dgm:pt modelId="{99F19B5D-38CA-4EED-B002-7BF5AD051520}" type="parTrans" cxnId="{FADD8E99-64C7-48B8-8CD3-B843F8B5E5D0}">
      <dgm:prSet/>
      <dgm:spPr/>
      <dgm:t>
        <a:bodyPr/>
        <a:lstStyle/>
        <a:p>
          <a:endParaRPr lang="en-US"/>
        </a:p>
      </dgm:t>
    </dgm:pt>
    <dgm:pt modelId="{B29CCFB1-7643-4924-9FBE-C8804A8D93C3}" type="sibTrans" cxnId="{FADD8E99-64C7-48B8-8CD3-B843F8B5E5D0}">
      <dgm:prSet/>
      <dgm:spPr/>
      <dgm:t>
        <a:bodyPr/>
        <a:lstStyle/>
        <a:p>
          <a:endParaRPr lang="en-US"/>
        </a:p>
      </dgm:t>
    </dgm:pt>
    <dgm:pt modelId="{04BEDCDB-BF74-46D2-98B2-708908352544}">
      <dgm:prSet/>
      <dgm:spPr/>
      <dgm:t>
        <a:bodyPr/>
        <a:lstStyle/>
        <a:p>
          <a:r>
            <a:rPr lang="es-ES"/>
            <a:t>Ideología muy conservadora</a:t>
          </a:r>
          <a:endParaRPr lang="en-US"/>
        </a:p>
      </dgm:t>
    </dgm:pt>
    <dgm:pt modelId="{9C2DFD39-6BAB-4387-9368-19AA9B6AE524}" type="parTrans" cxnId="{6D96B32C-1E4E-41C4-AAE0-FE68F45BC2C0}">
      <dgm:prSet/>
      <dgm:spPr/>
      <dgm:t>
        <a:bodyPr/>
        <a:lstStyle/>
        <a:p>
          <a:endParaRPr lang="en-US"/>
        </a:p>
      </dgm:t>
    </dgm:pt>
    <dgm:pt modelId="{5C40E3A0-CDCD-4DB7-941A-DFA217ED497F}" type="sibTrans" cxnId="{6D96B32C-1E4E-41C4-AAE0-FE68F45BC2C0}">
      <dgm:prSet/>
      <dgm:spPr/>
      <dgm:t>
        <a:bodyPr/>
        <a:lstStyle/>
        <a:p>
          <a:endParaRPr lang="en-US"/>
        </a:p>
      </dgm:t>
    </dgm:pt>
    <dgm:pt modelId="{06A06A11-D21E-4B27-A3E1-AAABA3578A16}">
      <dgm:prSet/>
      <dgm:spPr/>
      <dgm:t>
        <a:bodyPr/>
        <a:lstStyle/>
        <a:p>
          <a:r>
            <a:rPr lang="es-ES"/>
            <a:t>Soberanía real con concesiones a Cortes.</a:t>
          </a:r>
          <a:endParaRPr lang="en-US"/>
        </a:p>
      </dgm:t>
    </dgm:pt>
    <dgm:pt modelId="{F70EE19D-647B-40A2-B390-85EEAA7E13D4}" type="parTrans" cxnId="{A2BF7144-5CBA-4553-9BE6-71197A1B9736}">
      <dgm:prSet/>
      <dgm:spPr/>
      <dgm:t>
        <a:bodyPr/>
        <a:lstStyle/>
        <a:p>
          <a:endParaRPr lang="en-US"/>
        </a:p>
      </dgm:t>
    </dgm:pt>
    <dgm:pt modelId="{27C892C5-CAC4-42D1-AA19-CBFEA2AEDB06}" type="sibTrans" cxnId="{A2BF7144-5CBA-4553-9BE6-71197A1B9736}">
      <dgm:prSet/>
      <dgm:spPr/>
      <dgm:t>
        <a:bodyPr/>
        <a:lstStyle/>
        <a:p>
          <a:endParaRPr lang="en-US"/>
        </a:p>
      </dgm:t>
    </dgm:pt>
    <dgm:pt modelId="{5EA88340-7C31-4DBF-8467-1E9918B5060B}">
      <dgm:prSet/>
      <dgm:spPr/>
      <dgm:t>
        <a:bodyPr/>
        <a:lstStyle/>
        <a:p>
          <a:r>
            <a:rPr lang="es-ES"/>
            <a:t>Convocatoria y disolución por parte del Rey</a:t>
          </a:r>
          <a:endParaRPr lang="en-US"/>
        </a:p>
      </dgm:t>
    </dgm:pt>
    <dgm:pt modelId="{A2B911CD-C7C2-4A4A-BB3B-46D2D31B83B1}" type="parTrans" cxnId="{0081C76C-7E83-45AA-8DB1-2B9ED085CD4E}">
      <dgm:prSet/>
      <dgm:spPr/>
      <dgm:t>
        <a:bodyPr/>
        <a:lstStyle/>
        <a:p>
          <a:endParaRPr lang="en-US"/>
        </a:p>
      </dgm:t>
    </dgm:pt>
    <dgm:pt modelId="{816ACABF-550C-4FDC-9453-53BA0890A37B}" type="sibTrans" cxnId="{0081C76C-7E83-45AA-8DB1-2B9ED085CD4E}">
      <dgm:prSet/>
      <dgm:spPr/>
      <dgm:t>
        <a:bodyPr/>
        <a:lstStyle/>
        <a:p>
          <a:endParaRPr lang="en-US"/>
        </a:p>
      </dgm:t>
    </dgm:pt>
    <dgm:pt modelId="{E9B5040B-03DB-41C2-A5EB-156ABD37DC76}">
      <dgm:prSet/>
      <dgm:spPr/>
      <dgm:t>
        <a:bodyPr/>
        <a:lstStyle/>
        <a:p>
          <a:r>
            <a:rPr lang="es-ES"/>
            <a:t>Iniciativa legal en manos del Rey</a:t>
          </a:r>
          <a:endParaRPr lang="en-US"/>
        </a:p>
      </dgm:t>
    </dgm:pt>
    <dgm:pt modelId="{509DF711-B486-464F-8B79-85E58762F2AF}" type="parTrans" cxnId="{7E086782-32C4-436B-A3E4-2443DE6EE005}">
      <dgm:prSet/>
      <dgm:spPr/>
      <dgm:t>
        <a:bodyPr/>
        <a:lstStyle/>
        <a:p>
          <a:endParaRPr lang="en-US"/>
        </a:p>
      </dgm:t>
    </dgm:pt>
    <dgm:pt modelId="{23EA9739-B099-4ACA-AB31-A2F37E7E6CB5}" type="sibTrans" cxnId="{7E086782-32C4-436B-A3E4-2443DE6EE005}">
      <dgm:prSet/>
      <dgm:spPr/>
      <dgm:t>
        <a:bodyPr/>
        <a:lstStyle/>
        <a:p>
          <a:endParaRPr lang="en-US"/>
        </a:p>
      </dgm:t>
    </dgm:pt>
    <dgm:pt modelId="{24BD0682-8E17-410C-BF30-5E811876073A}">
      <dgm:prSet/>
      <dgm:spPr/>
      <dgm:t>
        <a:bodyPr/>
        <a:lstStyle/>
        <a:p>
          <a:r>
            <a:rPr lang="es-ES"/>
            <a:t>Nombramiento de cámara alta Estamento de Próceres</a:t>
          </a:r>
          <a:endParaRPr lang="en-US"/>
        </a:p>
      </dgm:t>
    </dgm:pt>
    <dgm:pt modelId="{E1515016-291F-47C7-BB1B-8BFB2CF3C515}" type="parTrans" cxnId="{A0C252F0-19D9-4568-86C8-5205F9A692D6}">
      <dgm:prSet/>
      <dgm:spPr/>
      <dgm:t>
        <a:bodyPr/>
        <a:lstStyle/>
        <a:p>
          <a:endParaRPr lang="en-US"/>
        </a:p>
      </dgm:t>
    </dgm:pt>
    <dgm:pt modelId="{0978C4B8-5108-4E75-BA28-7E30104664FD}" type="sibTrans" cxnId="{A0C252F0-19D9-4568-86C8-5205F9A692D6}">
      <dgm:prSet/>
      <dgm:spPr/>
      <dgm:t>
        <a:bodyPr/>
        <a:lstStyle/>
        <a:p>
          <a:endParaRPr lang="en-US"/>
        </a:p>
      </dgm:t>
    </dgm:pt>
    <dgm:pt modelId="{9F75711D-C12B-418B-A290-7BEF7BE15BED}">
      <dgm:prSet/>
      <dgm:spPr/>
      <dgm:t>
        <a:bodyPr/>
        <a:lstStyle/>
        <a:p>
          <a:r>
            <a:rPr lang="es-ES"/>
            <a:t>Nombramiento del Gobierno.</a:t>
          </a:r>
          <a:endParaRPr lang="en-US"/>
        </a:p>
      </dgm:t>
    </dgm:pt>
    <dgm:pt modelId="{A6673784-E32C-438A-8BFF-F24D15A1B922}" type="parTrans" cxnId="{EB33E8D1-8EB7-4E0B-AFDF-9928701BF8EE}">
      <dgm:prSet/>
      <dgm:spPr/>
      <dgm:t>
        <a:bodyPr/>
        <a:lstStyle/>
        <a:p>
          <a:endParaRPr lang="en-US"/>
        </a:p>
      </dgm:t>
    </dgm:pt>
    <dgm:pt modelId="{6E56B838-AFD0-4F32-B6A3-B51646CF5C3A}" type="sibTrans" cxnId="{EB33E8D1-8EB7-4E0B-AFDF-9928701BF8EE}">
      <dgm:prSet/>
      <dgm:spPr/>
      <dgm:t>
        <a:bodyPr/>
        <a:lstStyle/>
        <a:p>
          <a:endParaRPr lang="en-US"/>
        </a:p>
      </dgm:t>
    </dgm:pt>
    <dgm:pt modelId="{62B576A7-8FD4-45A3-BAD8-95160D2C91FA}">
      <dgm:prSet/>
      <dgm:spPr/>
      <dgm:t>
        <a:bodyPr/>
        <a:lstStyle/>
        <a:p>
          <a:r>
            <a:rPr lang="es-ES"/>
            <a:t>Próceres y Procuradores (bicameralismo)</a:t>
          </a:r>
          <a:endParaRPr lang="en-US"/>
        </a:p>
      </dgm:t>
    </dgm:pt>
    <dgm:pt modelId="{F3376E41-E45C-4520-8EDD-3AF4A4864F24}" type="parTrans" cxnId="{1CE52A58-F346-4B5F-B610-59E3E2EB382A}">
      <dgm:prSet/>
      <dgm:spPr/>
      <dgm:t>
        <a:bodyPr/>
        <a:lstStyle/>
        <a:p>
          <a:endParaRPr lang="en-US"/>
        </a:p>
      </dgm:t>
    </dgm:pt>
    <dgm:pt modelId="{540DDD70-7D96-40A7-9C7D-010894C88F1B}" type="sibTrans" cxnId="{1CE52A58-F346-4B5F-B610-59E3E2EB382A}">
      <dgm:prSet/>
      <dgm:spPr/>
      <dgm:t>
        <a:bodyPr/>
        <a:lstStyle/>
        <a:p>
          <a:endParaRPr lang="en-US"/>
        </a:p>
      </dgm:t>
    </dgm:pt>
    <dgm:pt modelId="{FF36A46D-578D-47AF-A2DB-886ECFF3D03F}">
      <dgm:prSet/>
      <dgm:spPr/>
      <dgm:t>
        <a:bodyPr/>
        <a:lstStyle/>
        <a:p>
          <a:r>
            <a:rPr lang="es-ES"/>
            <a:t>Sufragio censitario muy restringido para procuradores. (0,15%)</a:t>
          </a:r>
          <a:endParaRPr lang="en-US"/>
        </a:p>
      </dgm:t>
    </dgm:pt>
    <dgm:pt modelId="{5A168296-BAAE-4F27-A88E-862333A32AF8}" type="parTrans" cxnId="{6637D2EB-D41C-4B41-B85A-6C9167D1D9F6}">
      <dgm:prSet/>
      <dgm:spPr/>
      <dgm:t>
        <a:bodyPr/>
        <a:lstStyle/>
        <a:p>
          <a:endParaRPr lang="en-US"/>
        </a:p>
      </dgm:t>
    </dgm:pt>
    <dgm:pt modelId="{F5C82246-544A-4C4D-BB6A-6935328CB0B0}" type="sibTrans" cxnId="{6637D2EB-D41C-4B41-B85A-6C9167D1D9F6}">
      <dgm:prSet/>
      <dgm:spPr/>
      <dgm:t>
        <a:bodyPr/>
        <a:lstStyle/>
        <a:p>
          <a:endParaRPr lang="en-US"/>
        </a:p>
      </dgm:t>
    </dgm:pt>
    <dgm:pt modelId="{4EDC1B6D-ACF5-407E-BAE6-3CF6CED4CA25}">
      <dgm:prSet/>
      <dgm:spPr/>
      <dgm:t>
        <a:bodyPr/>
        <a:lstStyle/>
        <a:p>
          <a:r>
            <a:rPr lang="es-ES"/>
            <a:t>No existe una declaración de derechos.</a:t>
          </a:r>
          <a:endParaRPr lang="en-US"/>
        </a:p>
      </dgm:t>
    </dgm:pt>
    <dgm:pt modelId="{11F23F46-A000-40D0-95C9-8C8F6DC58D53}" type="parTrans" cxnId="{ABC8FF32-5A91-4BA6-BB72-972AF4970051}">
      <dgm:prSet/>
      <dgm:spPr/>
      <dgm:t>
        <a:bodyPr/>
        <a:lstStyle/>
        <a:p>
          <a:endParaRPr lang="en-US"/>
        </a:p>
      </dgm:t>
    </dgm:pt>
    <dgm:pt modelId="{4F80DFFA-B915-4B4F-901C-F6C4145527E7}" type="sibTrans" cxnId="{ABC8FF32-5A91-4BA6-BB72-972AF4970051}">
      <dgm:prSet/>
      <dgm:spPr/>
      <dgm:t>
        <a:bodyPr/>
        <a:lstStyle/>
        <a:p>
          <a:endParaRPr lang="en-US"/>
        </a:p>
      </dgm:t>
    </dgm:pt>
    <dgm:pt modelId="{C276A2D4-D794-4876-B5AE-38B462798CAA}" type="pres">
      <dgm:prSet presAssocID="{4BBBD86F-CD70-4556-B15B-912FCE97E9FA}" presName="linear" presStyleCnt="0">
        <dgm:presLayoutVars>
          <dgm:dir/>
          <dgm:animLvl val="lvl"/>
          <dgm:resizeHandles val="exact"/>
        </dgm:presLayoutVars>
      </dgm:prSet>
      <dgm:spPr/>
    </dgm:pt>
    <dgm:pt modelId="{ECE20363-BCF8-4E88-83DF-DFC416623596}" type="pres">
      <dgm:prSet presAssocID="{BB998A9C-F1DB-4A56-A201-CE4580F686C4}" presName="parentLin" presStyleCnt="0"/>
      <dgm:spPr/>
    </dgm:pt>
    <dgm:pt modelId="{DDEE5597-9A60-460F-BC94-31446DB2BD66}" type="pres">
      <dgm:prSet presAssocID="{BB998A9C-F1DB-4A56-A201-CE4580F686C4}" presName="parentLeftMargin" presStyleLbl="node1" presStyleIdx="0" presStyleCnt="6"/>
      <dgm:spPr/>
    </dgm:pt>
    <dgm:pt modelId="{99332D32-2FAD-44FF-BCFA-02070145BB54}" type="pres">
      <dgm:prSet presAssocID="{BB998A9C-F1DB-4A56-A201-CE4580F686C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AC61125-496B-4010-9647-080830103CF1}" type="pres">
      <dgm:prSet presAssocID="{BB998A9C-F1DB-4A56-A201-CE4580F686C4}" presName="negativeSpace" presStyleCnt="0"/>
      <dgm:spPr/>
    </dgm:pt>
    <dgm:pt modelId="{5BC10D1C-EA8D-456B-A96B-2EEE2F2FC2DF}" type="pres">
      <dgm:prSet presAssocID="{BB998A9C-F1DB-4A56-A201-CE4580F686C4}" presName="childText" presStyleLbl="conFgAcc1" presStyleIdx="0" presStyleCnt="6">
        <dgm:presLayoutVars>
          <dgm:bulletEnabled val="1"/>
        </dgm:presLayoutVars>
      </dgm:prSet>
      <dgm:spPr/>
    </dgm:pt>
    <dgm:pt modelId="{FC38A1A4-FEDE-4FE1-9DE3-74BE1C43DAE8}" type="pres">
      <dgm:prSet presAssocID="{1B151933-3870-43BA-B7AA-C82D85ADC330}" presName="spaceBetweenRectangles" presStyleCnt="0"/>
      <dgm:spPr/>
    </dgm:pt>
    <dgm:pt modelId="{9AC696A8-CE65-4CEF-ABC9-CD0A95FD827E}" type="pres">
      <dgm:prSet presAssocID="{75A305A9-2CB4-4B36-A7F4-516DD8BD8F68}" presName="parentLin" presStyleCnt="0"/>
      <dgm:spPr/>
    </dgm:pt>
    <dgm:pt modelId="{3C53C173-675B-4B81-A2F3-1A7D1349AA93}" type="pres">
      <dgm:prSet presAssocID="{75A305A9-2CB4-4B36-A7F4-516DD8BD8F68}" presName="parentLeftMargin" presStyleLbl="node1" presStyleIdx="0" presStyleCnt="6"/>
      <dgm:spPr/>
    </dgm:pt>
    <dgm:pt modelId="{02CEB041-7E2A-4963-A2E4-F56BF231C504}" type="pres">
      <dgm:prSet presAssocID="{75A305A9-2CB4-4B36-A7F4-516DD8BD8F6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567A549-F5C6-455E-BA57-0672347D9B8E}" type="pres">
      <dgm:prSet presAssocID="{75A305A9-2CB4-4B36-A7F4-516DD8BD8F68}" presName="negativeSpace" presStyleCnt="0"/>
      <dgm:spPr/>
    </dgm:pt>
    <dgm:pt modelId="{6F68CB2A-45FA-49E8-AD93-479DA179CF44}" type="pres">
      <dgm:prSet presAssocID="{75A305A9-2CB4-4B36-A7F4-516DD8BD8F68}" presName="childText" presStyleLbl="conFgAcc1" presStyleIdx="1" presStyleCnt="6">
        <dgm:presLayoutVars>
          <dgm:bulletEnabled val="1"/>
        </dgm:presLayoutVars>
      </dgm:prSet>
      <dgm:spPr/>
    </dgm:pt>
    <dgm:pt modelId="{91FF998F-FE54-461C-B91F-44B094DFFB82}" type="pres">
      <dgm:prSet presAssocID="{B29CCFB1-7643-4924-9FBE-C8804A8D93C3}" presName="spaceBetweenRectangles" presStyleCnt="0"/>
      <dgm:spPr/>
    </dgm:pt>
    <dgm:pt modelId="{E49650E1-EC92-4144-9E53-7CEE778E21A2}" type="pres">
      <dgm:prSet presAssocID="{04BEDCDB-BF74-46D2-98B2-708908352544}" presName="parentLin" presStyleCnt="0"/>
      <dgm:spPr/>
    </dgm:pt>
    <dgm:pt modelId="{E4B39B52-D079-41A7-947E-10EDCF22D411}" type="pres">
      <dgm:prSet presAssocID="{04BEDCDB-BF74-46D2-98B2-708908352544}" presName="parentLeftMargin" presStyleLbl="node1" presStyleIdx="1" presStyleCnt="6"/>
      <dgm:spPr/>
    </dgm:pt>
    <dgm:pt modelId="{51BC0C06-167F-4966-A6EB-EC53963A6206}" type="pres">
      <dgm:prSet presAssocID="{04BEDCDB-BF74-46D2-98B2-70890835254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3E11E25-E604-4320-8534-574F1700BDBB}" type="pres">
      <dgm:prSet presAssocID="{04BEDCDB-BF74-46D2-98B2-708908352544}" presName="negativeSpace" presStyleCnt="0"/>
      <dgm:spPr/>
    </dgm:pt>
    <dgm:pt modelId="{AA20E159-8596-4817-88F9-F1731CBFC721}" type="pres">
      <dgm:prSet presAssocID="{04BEDCDB-BF74-46D2-98B2-708908352544}" presName="childText" presStyleLbl="conFgAcc1" presStyleIdx="2" presStyleCnt="6">
        <dgm:presLayoutVars>
          <dgm:bulletEnabled val="1"/>
        </dgm:presLayoutVars>
      </dgm:prSet>
      <dgm:spPr/>
    </dgm:pt>
    <dgm:pt modelId="{89DDAE0E-6DAD-4D78-BE0F-EC996105F7E5}" type="pres">
      <dgm:prSet presAssocID="{5C40E3A0-CDCD-4DB7-941A-DFA217ED497F}" presName="spaceBetweenRectangles" presStyleCnt="0"/>
      <dgm:spPr/>
    </dgm:pt>
    <dgm:pt modelId="{A35BE161-20BB-4BBD-AC38-C14155E62702}" type="pres">
      <dgm:prSet presAssocID="{06A06A11-D21E-4B27-A3E1-AAABA3578A16}" presName="parentLin" presStyleCnt="0"/>
      <dgm:spPr/>
    </dgm:pt>
    <dgm:pt modelId="{A0FE4D02-4E3E-42E8-898F-FBAEEDFCF989}" type="pres">
      <dgm:prSet presAssocID="{06A06A11-D21E-4B27-A3E1-AAABA3578A16}" presName="parentLeftMargin" presStyleLbl="node1" presStyleIdx="2" presStyleCnt="6"/>
      <dgm:spPr/>
    </dgm:pt>
    <dgm:pt modelId="{7B617274-5988-456A-935D-9E66D9FB7124}" type="pres">
      <dgm:prSet presAssocID="{06A06A11-D21E-4B27-A3E1-AAABA3578A1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5BA1D64-13FC-46A6-9476-0F1FC781B25A}" type="pres">
      <dgm:prSet presAssocID="{06A06A11-D21E-4B27-A3E1-AAABA3578A16}" presName="negativeSpace" presStyleCnt="0"/>
      <dgm:spPr/>
    </dgm:pt>
    <dgm:pt modelId="{A58346E7-2713-4D26-B3F1-DC7AADE06B95}" type="pres">
      <dgm:prSet presAssocID="{06A06A11-D21E-4B27-A3E1-AAABA3578A16}" presName="childText" presStyleLbl="conFgAcc1" presStyleIdx="3" presStyleCnt="6">
        <dgm:presLayoutVars>
          <dgm:bulletEnabled val="1"/>
        </dgm:presLayoutVars>
      </dgm:prSet>
      <dgm:spPr/>
    </dgm:pt>
    <dgm:pt modelId="{087DC704-B543-40EE-B987-CDD4362E7A9E}" type="pres">
      <dgm:prSet presAssocID="{27C892C5-CAC4-42D1-AA19-CBFEA2AEDB06}" presName="spaceBetweenRectangles" presStyleCnt="0"/>
      <dgm:spPr/>
    </dgm:pt>
    <dgm:pt modelId="{CBA23CBC-6113-4CE5-8C6E-8AFA4A713AB1}" type="pres">
      <dgm:prSet presAssocID="{62B576A7-8FD4-45A3-BAD8-95160D2C91FA}" presName="parentLin" presStyleCnt="0"/>
      <dgm:spPr/>
    </dgm:pt>
    <dgm:pt modelId="{AACCFFD5-D394-4132-B334-C4B1A6838485}" type="pres">
      <dgm:prSet presAssocID="{62B576A7-8FD4-45A3-BAD8-95160D2C91FA}" presName="parentLeftMargin" presStyleLbl="node1" presStyleIdx="3" presStyleCnt="6"/>
      <dgm:spPr/>
    </dgm:pt>
    <dgm:pt modelId="{8E811D62-5B84-46E2-9C9A-619D65EA70D9}" type="pres">
      <dgm:prSet presAssocID="{62B576A7-8FD4-45A3-BAD8-95160D2C91F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7E47EFF-1600-4608-A81D-771663A95306}" type="pres">
      <dgm:prSet presAssocID="{62B576A7-8FD4-45A3-BAD8-95160D2C91FA}" presName="negativeSpace" presStyleCnt="0"/>
      <dgm:spPr/>
    </dgm:pt>
    <dgm:pt modelId="{1E0692C4-ACE5-4A08-94F8-753EB6F7801C}" type="pres">
      <dgm:prSet presAssocID="{62B576A7-8FD4-45A3-BAD8-95160D2C91FA}" presName="childText" presStyleLbl="conFgAcc1" presStyleIdx="4" presStyleCnt="6">
        <dgm:presLayoutVars>
          <dgm:bulletEnabled val="1"/>
        </dgm:presLayoutVars>
      </dgm:prSet>
      <dgm:spPr/>
    </dgm:pt>
    <dgm:pt modelId="{275D61C2-096D-400F-B52F-9AC1B0F1DB4A}" type="pres">
      <dgm:prSet presAssocID="{540DDD70-7D96-40A7-9C7D-010894C88F1B}" presName="spaceBetweenRectangles" presStyleCnt="0"/>
      <dgm:spPr/>
    </dgm:pt>
    <dgm:pt modelId="{1D52DB9C-3528-48DB-B482-7CB617DC228B}" type="pres">
      <dgm:prSet presAssocID="{4EDC1B6D-ACF5-407E-BAE6-3CF6CED4CA25}" presName="parentLin" presStyleCnt="0"/>
      <dgm:spPr/>
    </dgm:pt>
    <dgm:pt modelId="{E3DF3DB4-1321-414A-945C-822CD0D60BA4}" type="pres">
      <dgm:prSet presAssocID="{4EDC1B6D-ACF5-407E-BAE6-3CF6CED4CA25}" presName="parentLeftMargin" presStyleLbl="node1" presStyleIdx="4" presStyleCnt="6"/>
      <dgm:spPr/>
    </dgm:pt>
    <dgm:pt modelId="{F48E4B0D-5988-4CB0-9F33-94F5BEC19416}" type="pres">
      <dgm:prSet presAssocID="{4EDC1B6D-ACF5-407E-BAE6-3CF6CED4CA25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C15C3A06-636F-4520-8229-43918E6BFB27}" type="pres">
      <dgm:prSet presAssocID="{4EDC1B6D-ACF5-407E-BAE6-3CF6CED4CA25}" presName="negativeSpace" presStyleCnt="0"/>
      <dgm:spPr/>
    </dgm:pt>
    <dgm:pt modelId="{656D5DC4-DFD6-4EDB-B082-B51BD667A422}" type="pres">
      <dgm:prSet presAssocID="{4EDC1B6D-ACF5-407E-BAE6-3CF6CED4CA2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3DA05713-370D-49C8-8926-EAF6D8E37C53}" type="presOf" srcId="{06A06A11-D21E-4B27-A3E1-AAABA3578A16}" destId="{7B617274-5988-456A-935D-9E66D9FB7124}" srcOrd="1" destOrd="0" presId="urn:microsoft.com/office/officeart/2005/8/layout/list1"/>
    <dgm:cxn modelId="{01A36325-92DB-44FC-A8BF-7EAFBB3F4E36}" type="presOf" srcId="{BB998A9C-F1DB-4A56-A201-CE4580F686C4}" destId="{DDEE5597-9A60-460F-BC94-31446DB2BD66}" srcOrd="0" destOrd="0" presId="urn:microsoft.com/office/officeart/2005/8/layout/list1"/>
    <dgm:cxn modelId="{D95F0828-ADD6-492A-8F30-0688BB6A9A0C}" type="presOf" srcId="{4EDC1B6D-ACF5-407E-BAE6-3CF6CED4CA25}" destId="{E3DF3DB4-1321-414A-945C-822CD0D60BA4}" srcOrd="0" destOrd="0" presId="urn:microsoft.com/office/officeart/2005/8/layout/list1"/>
    <dgm:cxn modelId="{F69C1B2C-E21D-4019-8D06-3DA46E27B5C1}" type="presOf" srcId="{4EDC1B6D-ACF5-407E-BAE6-3CF6CED4CA25}" destId="{F48E4B0D-5988-4CB0-9F33-94F5BEC19416}" srcOrd="1" destOrd="0" presId="urn:microsoft.com/office/officeart/2005/8/layout/list1"/>
    <dgm:cxn modelId="{07D93D2C-E2D2-45BD-B0F6-A7B158793490}" type="presOf" srcId="{06A06A11-D21E-4B27-A3E1-AAABA3578A16}" destId="{A0FE4D02-4E3E-42E8-898F-FBAEEDFCF989}" srcOrd="0" destOrd="0" presId="urn:microsoft.com/office/officeart/2005/8/layout/list1"/>
    <dgm:cxn modelId="{6D96B32C-1E4E-41C4-AAE0-FE68F45BC2C0}" srcId="{4BBBD86F-CD70-4556-B15B-912FCE97E9FA}" destId="{04BEDCDB-BF74-46D2-98B2-708908352544}" srcOrd="2" destOrd="0" parTransId="{9C2DFD39-6BAB-4387-9368-19AA9B6AE524}" sibTransId="{5C40E3A0-CDCD-4DB7-941A-DFA217ED497F}"/>
    <dgm:cxn modelId="{ABC8FF32-5A91-4BA6-BB72-972AF4970051}" srcId="{4BBBD86F-CD70-4556-B15B-912FCE97E9FA}" destId="{4EDC1B6D-ACF5-407E-BAE6-3CF6CED4CA25}" srcOrd="5" destOrd="0" parTransId="{11F23F46-A000-40D0-95C9-8C8F6DC58D53}" sibTransId="{4F80DFFA-B915-4B4F-901C-F6C4145527E7}"/>
    <dgm:cxn modelId="{1F190633-D048-4803-8B80-DFE640D9BA11}" type="presOf" srcId="{4BBBD86F-CD70-4556-B15B-912FCE97E9FA}" destId="{C276A2D4-D794-4876-B5AE-38B462798CAA}" srcOrd="0" destOrd="0" presId="urn:microsoft.com/office/officeart/2005/8/layout/list1"/>
    <dgm:cxn modelId="{C3BA225D-A9E5-46A5-A824-271BF8EC0B3B}" type="presOf" srcId="{5EA88340-7C31-4DBF-8467-1E9918B5060B}" destId="{A58346E7-2713-4D26-B3F1-DC7AADE06B95}" srcOrd="0" destOrd="0" presId="urn:microsoft.com/office/officeart/2005/8/layout/list1"/>
    <dgm:cxn modelId="{D3410842-4F2A-4206-8209-63369441C6A8}" type="presOf" srcId="{62B576A7-8FD4-45A3-BAD8-95160D2C91FA}" destId="{8E811D62-5B84-46E2-9C9A-619D65EA70D9}" srcOrd="1" destOrd="0" presId="urn:microsoft.com/office/officeart/2005/8/layout/list1"/>
    <dgm:cxn modelId="{9D644863-7136-4F4C-8B1A-4EB5253390E7}" type="presOf" srcId="{FF36A46D-578D-47AF-A2DB-886ECFF3D03F}" destId="{1E0692C4-ACE5-4A08-94F8-753EB6F7801C}" srcOrd="0" destOrd="0" presId="urn:microsoft.com/office/officeart/2005/8/layout/list1"/>
    <dgm:cxn modelId="{53E5E463-11C5-4DB4-AD4F-72C7D04CA977}" type="presOf" srcId="{04BEDCDB-BF74-46D2-98B2-708908352544}" destId="{E4B39B52-D079-41A7-947E-10EDCF22D411}" srcOrd="0" destOrd="0" presId="urn:microsoft.com/office/officeart/2005/8/layout/list1"/>
    <dgm:cxn modelId="{A2BF7144-5CBA-4553-9BE6-71197A1B9736}" srcId="{4BBBD86F-CD70-4556-B15B-912FCE97E9FA}" destId="{06A06A11-D21E-4B27-A3E1-AAABA3578A16}" srcOrd="3" destOrd="0" parTransId="{F70EE19D-647B-40A2-B390-85EEAA7E13D4}" sibTransId="{27C892C5-CAC4-42D1-AA19-CBFEA2AEDB06}"/>
    <dgm:cxn modelId="{4AA3F46A-CCBC-45C7-9B24-24CD5190283D}" type="presOf" srcId="{E9B5040B-03DB-41C2-A5EB-156ABD37DC76}" destId="{A58346E7-2713-4D26-B3F1-DC7AADE06B95}" srcOrd="0" destOrd="1" presId="urn:microsoft.com/office/officeart/2005/8/layout/list1"/>
    <dgm:cxn modelId="{0081C76C-7E83-45AA-8DB1-2B9ED085CD4E}" srcId="{06A06A11-D21E-4B27-A3E1-AAABA3578A16}" destId="{5EA88340-7C31-4DBF-8467-1E9918B5060B}" srcOrd="0" destOrd="0" parTransId="{A2B911CD-C7C2-4A4A-BB3B-46D2D31B83B1}" sibTransId="{816ACABF-550C-4FDC-9453-53BA0890A37B}"/>
    <dgm:cxn modelId="{1CE52A58-F346-4B5F-B610-59E3E2EB382A}" srcId="{4BBBD86F-CD70-4556-B15B-912FCE97E9FA}" destId="{62B576A7-8FD4-45A3-BAD8-95160D2C91FA}" srcOrd="4" destOrd="0" parTransId="{F3376E41-E45C-4520-8EDD-3AF4A4864F24}" sibTransId="{540DDD70-7D96-40A7-9C7D-010894C88F1B}"/>
    <dgm:cxn modelId="{7ABE6D7C-7E0A-4CDB-BB23-376E103CA2A9}" type="presOf" srcId="{75A305A9-2CB4-4B36-A7F4-516DD8BD8F68}" destId="{02CEB041-7E2A-4963-A2E4-F56BF231C504}" srcOrd="1" destOrd="0" presId="urn:microsoft.com/office/officeart/2005/8/layout/list1"/>
    <dgm:cxn modelId="{AF55D180-D891-4C4E-A400-8DF20BB17F42}" type="presOf" srcId="{9F75711D-C12B-418B-A290-7BEF7BE15BED}" destId="{A58346E7-2713-4D26-B3F1-DC7AADE06B95}" srcOrd="0" destOrd="3" presId="urn:microsoft.com/office/officeart/2005/8/layout/list1"/>
    <dgm:cxn modelId="{7E086782-32C4-436B-A3E4-2443DE6EE005}" srcId="{06A06A11-D21E-4B27-A3E1-AAABA3578A16}" destId="{E9B5040B-03DB-41C2-A5EB-156ABD37DC76}" srcOrd="1" destOrd="0" parTransId="{509DF711-B486-464F-8B79-85E58762F2AF}" sibTransId="{23EA9739-B099-4ACA-AB31-A2F37E7E6CB5}"/>
    <dgm:cxn modelId="{5349C78E-8CB6-436D-B0D2-D5F4B829E5AC}" type="presOf" srcId="{BB998A9C-F1DB-4A56-A201-CE4580F686C4}" destId="{99332D32-2FAD-44FF-BCFA-02070145BB54}" srcOrd="1" destOrd="0" presId="urn:microsoft.com/office/officeart/2005/8/layout/list1"/>
    <dgm:cxn modelId="{FADD8E99-64C7-48B8-8CD3-B843F8B5E5D0}" srcId="{4BBBD86F-CD70-4556-B15B-912FCE97E9FA}" destId="{75A305A9-2CB4-4B36-A7F4-516DD8BD8F68}" srcOrd="1" destOrd="0" parTransId="{99F19B5D-38CA-4EED-B002-7BF5AD051520}" sibTransId="{B29CCFB1-7643-4924-9FBE-C8804A8D93C3}"/>
    <dgm:cxn modelId="{9C2553B3-6303-42B9-81E3-12C7A2772343}" type="presOf" srcId="{75A305A9-2CB4-4B36-A7F4-516DD8BD8F68}" destId="{3C53C173-675B-4B81-A2F3-1A7D1349AA93}" srcOrd="0" destOrd="0" presId="urn:microsoft.com/office/officeart/2005/8/layout/list1"/>
    <dgm:cxn modelId="{3592EBB4-10F5-4205-BEE8-847FD0FE382C}" type="presOf" srcId="{04BEDCDB-BF74-46D2-98B2-708908352544}" destId="{51BC0C06-167F-4966-A6EB-EC53963A6206}" srcOrd="1" destOrd="0" presId="urn:microsoft.com/office/officeart/2005/8/layout/list1"/>
    <dgm:cxn modelId="{34088EC2-9D08-448C-9315-7A192A139DE7}" type="presOf" srcId="{62B576A7-8FD4-45A3-BAD8-95160D2C91FA}" destId="{AACCFFD5-D394-4132-B334-C4B1A6838485}" srcOrd="0" destOrd="0" presId="urn:microsoft.com/office/officeart/2005/8/layout/list1"/>
    <dgm:cxn modelId="{EB33E8D1-8EB7-4E0B-AFDF-9928701BF8EE}" srcId="{06A06A11-D21E-4B27-A3E1-AAABA3578A16}" destId="{9F75711D-C12B-418B-A290-7BEF7BE15BED}" srcOrd="3" destOrd="0" parTransId="{A6673784-E32C-438A-8BFF-F24D15A1B922}" sibTransId="{6E56B838-AFD0-4F32-B6A3-B51646CF5C3A}"/>
    <dgm:cxn modelId="{5B3CCFD3-933B-4DF6-9F07-DFCD95695597}" srcId="{4BBBD86F-CD70-4556-B15B-912FCE97E9FA}" destId="{BB998A9C-F1DB-4A56-A201-CE4580F686C4}" srcOrd="0" destOrd="0" parTransId="{D234DAF9-D24B-4738-81E8-459E6817DD33}" sibTransId="{1B151933-3870-43BA-B7AA-C82D85ADC330}"/>
    <dgm:cxn modelId="{6637D2EB-D41C-4B41-B85A-6C9167D1D9F6}" srcId="{62B576A7-8FD4-45A3-BAD8-95160D2C91FA}" destId="{FF36A46D-578D-47AF-A2DB-886ECFF3D03F}" srcOrd="0" destOrd="0" parTransId="{5A168296-BAAE-4F27-A88E-862333A32AF8}" sibTransId="{F5C82246-544A-4C4D-BB6A-6935328CB0B0}"/>
    <dgm:cxn modelId="{0CFFC3ED-FA49-4FC4-9304-BC630CED5C6F}" type="presOf" srcId="{24BD0682-8E17-410C-BF30-5E811876073A}" destId="{A58346E7-2713-4D26-B3F1-DC7AADE06B95}" srcOrd="0" destOrd="2" presId="urn:microsoft.com/office/officeart/2005/8/layout/list1"/>
    <dgm:cxn modelId="{A0C252F0-19D9-4568-86C8-5205F9A692D6}" srcId="{06A06A11-D21E-4B27-A3E1-AAABA3578A16}" destId="{24BD0682-8E17-410C-BF30-5E811876073A}" srcOrd="2" destOrd="0" parTransId="{E1515016-291F-47C7-BB1B-8BFB2CF3C515}" sibTransId="{0978C4B8-5108-4E75-BA28-7E30104664FD}"/>
    <dgm:cxn modelId="{C010D30D-CD43-4939-8760-89BF316D0F42}" type="presParOf" srcId="{C276A2D4-D794-4876-B5AE-38B462798CAA}" destId="{ECE20363-BCF8-4E88-83DF-DFC416623596}" srcOrd="0" destOrd="0" presId="urn:microsoft.com/office/officeart/2005/8/layout/list1"/>
    <dgm:cxn modelId="{5EE24E0D-2DDC-41DA-B71F-486154F9D917}" type="presParOf" srcId="{ECE20363-BCF8-4E88-83DF-DFC416623596}" destId="{DDEE5597-9A60-460F-BC94-31446DB2BD66}" srcOrd="0" destOrd="0" presId="urn:microsoft.com/office/officeart/2005/8/layout/list1"/>
    <dgm:cxn modelId="{59C42CF3-FCF8-4A67-AB0D-F6921B1771B0}" type="presParOf" srcId="{ECE20363-BCF8-4E88-83DF-DFC416623596}" destId="{99332D32-2FAD-44FF-BCFA-02070145BB54}" srcOrd="1" destOrd="0" presId="urn:microsoft.com/office/officeart/2005/8/layout/list1"/>
    <dgm:cxn modelId="{3F6F9E54-465A-49CC-BB64-86011DEE4F2A}" type="presParOf" srcId="{C276A2D4-D794-4876-B5AE-38B462798CAA}" destId="{2AC61125-496B-4010-9647-080830103CF1}" srcOrd="1" destOrd="0" presId="urn:microsoft.com/office/officeart/2005/8/layout/list1"/>
    <dgm:cxn modelId="{86D1A571-DBF0-49FC-B0F8-539ACF10C7CD}" type="presParOf" srcId="{C276A2D4-D794-4876-B5AE-38B462798CAA}" destId="{5BC10D1C-EA8D-456B-A96B-2EEE2F2FC2DF}" srcOrd="2" destOrd="0" presId="urn:microsoft.com/office/officeart/2005/8/layout/list1"/>
    <dgm:cxn modelId="{62070772-1686-48B5-9DD3-FAB8854FE19D}" type="presParOf" srcId="{C276A2D4-D794-4876-B5AE-38B462798CAA}" destId="{FC38A1A4-FEDE-4FE1-9DE3-74BE1C43DAE8}" srcOrd="3" destOrd="0" presId="urn:microsoft.com/office/officeart/2005/8/layout/list1"/>
    <dgm:cxn modelId="{0D83D23E-BC6E-4F6B-9C37-0E4D569C76BC}" type="presParOf" srcId="{C276A2D4-D794-4876-B5AE-38B462798CAA}" destId="{9AC696A8-CE65-4CEF-ABC9-CD0A95FD827E}" srcOrd="4" destOrd="0" presId="urn:microsoft.com/office/officeart/2005/8/layout/list1"/>
    <dgm:cxn modelId="{E5EEF300-518B-4E8D-A031-07CED1602352}" type="presParOf" srcId="{9AC696A8-CE65-4CEF-ABC9-CD0A95FD827E}" destId="{3C53C173-675B-4B81-A2F3-1A7D1349AA93}" srcOrd="0" destOrd="0" presId="urn:microsoft.com/office/officeart/2005/8/layout/list1"/>
    <dgm:cxn modelId="{81B053A4-5DEC-4EC1-BBB7-F0DA901E94C1}" type="presParOf" srcId="{9AC696A8-CE65-4CEF-ABC9-CD0A95FD827E}" destId="{02CEB041-7E2A-4963-A2E4-F56BF231C504}" srcOrd="1" destOrd="0" presId="urn:microsoft.com/office/officeart/2005/8/layout/list1"/>
    <dgm:cxn modelId="{6E1B1D74-3445-4F00-8082-90AF4DEF6D7F}" type="presParOf" srcId="{C276A2D4-D794-4876-B5AE-38B462798CAA}" destId="{6567A549-F5C6-455E-BA57-0672347D9B8E}" srcOrd="5" destOrd="0" presId="urn:microsoft.com/office/officeart/2005/8/layout/list1"/>
    <dgm:cxn modelId="{2E63BA97-BA4E-48AF-BAD5-E50A9E085BCE}" type="presParOf" srcId="{C276A2D4-D794-4876-B5AE-38B462798CAA}" destId="{6F68CB2A-45FA-49E8-AD93-479DA179CF44}" srcOrd="6" destOrd="0" presId="urn:microsoft.com/office/officeart/2005/8/layout/list1"/>
    <dgm:cxn modelId="{7EEDAA2A-CDD3-4CAC-8F7E-4A7503C4438C}" type="presParOf" srcId="{C276A2D4-D794-4876-B5AE-38B462798CAA}" destId="{91FF998F-FE54-461C-B91F-44B094DFFB82}" srcOrd="7" destOrd="0" presId="urn:microsoft.com/office/officeart/2005/8/layout/list1"/>
    <dgm:cxn modelId="{7F160E3A-312D-44C8-9068-314A3FDFFB5E}" type="presParOf" srcId="{C276A2D4-D794-4876-B5AE-38B462798CAA}" destId="{E49650E1-EC92-4144-9E53-7CEE778E21A2}" srcOrd="8" destOrd="0" presId="urn:microsoft.com/office/officeart/2005/8/layout/list1"/>
    <dgm:cxn modelId="{5FE506B1-7F18-4D15-995C-E7BD6ECF6ECB}" type="presParOf" srcId="{E49650E1-EC92-4144-9E53-7CEE778E21A2}" destId="{E4B39B52-D079-41A7-947E-10EDCF22D411}" srcOrd="0" destOrd="0" presId="urn:microsoft.com/office/officeart/2005/8/layout/list1"/>
    <dgm:cxn modelId="{96D46B02-EECF-4013-A6CF-5467D1593056}" type="presParOf" srcId="{E49650E1-EC92-4144-9E53-7CEE778E21A2}" destId="{51BC0C06-167F-4966-A6EB-EC53963A6206}" srcOrd="1" destOrd="0" presId="urn:microsoft.com/office/officeart/2005/8/layout/list1"/>
    <dgm:cxn modelId="{DC7352F7-9C08-4E29-AE12-0FD7072C66F8}" type="presParOf" srcId="{C276A2D4-D794-4876-B5AE-38B462798CAA}" destId="{93E11E25-E604-4320-8534-574F1700BDBB}" srcOrd="9" destOrd="0" presId="urn:microsoft.com/office/officeart/2005/8/layout/list1"/>
    <dgm:cxn modelId="{3D993331-D657-4D29-862C-9134E15D8393}" type="presParOf" srcId="{C276A2D4-D794-4876-B5AE-38B462798CAA}" destId="{AA20E159-8596-4817-88F9-F1731CBFC721}" srcOrd="10" destOrd="0" presId="urn:microsoft.com/office/officeart/2005/8/layout/list1"/>
    <dgm:cxn modelId="{05B3FA06-9AF3-4502-93FB-3ED850E81B63}" type="presParOf" srcId="{C276A2D4-D794-4876-B5AE-38B462798CAA}" destId="{89DDAE0E-6DAD-4D78-BE0F-EC996105F7E5}" srcOrd="11" destOrd="0" presId="urn:microsoft.com/office/officeart/2005/8/layout/list1"/>
    <dgm:cxn modelId="{F7893DA3-52E9-4C3E-B77E-4353AB85C0FF}" type="presParOf" srcId="{C276A2D4-D794-4876-B5AE-38B462798CAA}" destId="{A35BE161-20BB-4BBD-AC38-C14155E62702}" srcOrd="12" destOrd="0" presId="urn:microsoft.com/office/officeart/2005/8/layout/list1"/>
    <dgm:cxn modelId="{237DD87A-2B04-4FFC-A441-6CE4545D384D}" type="presParOf" srcId="{A35BE161-20BB-4BBD-AC38-C14155E62702}" destId="{A0FE4D02-4E3E-42E8-898F-FBAEEDFCF989}" srcOrd="0" destOrd="0" presId="urn:microsoft.com/office/officeart/2005/8/layout/list1"/>
    <dgm:cxn modelId="{65C68487-9658-44A6-8853-330CCB714506}" type="presParOf" srcId="{A35BE161-20BB-4BBD-AC38-C14155E62702}" destId="{7B617274-5988-456A-935D-9E66D9FB7124}" srcOrd="1" destOrd="0" presId="urn:microsoft.com/office/officeart/2005/8/layout/list1"/>
    <dgm:cxn modelId="{01EBD32C-617C-4CCB-8490-137D3E5412D0}" type="presParOf" srcId="{C276A2D4-D794-4876-B5AE-38B462798CAA}" destId="{E5BA1D64-13FC-46A6-9476-0F1FC781B25A}" srcOrd="13" destOrd="0" presId="urn:microsoft.com/office/officeart/2005/8/layout/list1"/>
    <dgm:cxn modelId="{79DD0D8B-93E2-471E-AC8A-200FDBB0D4D3}" type="presParOf" srcId="{C276A2D4-D794-4876-B5AE-38B462798CAA}" destId="{A58346E7-2713-4D26-B3F1-DC7AADE06B95}" srcOrd="14" destOrd="0" presId="urn:microsoft.com/office/officeart/2005/8/layout/list1"/>
    <dgm:cxn modelId="{F0B9198F-DD57-4B69-9030-314832F356B9}" type="presParOf" srcId="{C276A2D4-D794-4876-B5AE-38B462798CAA}" destId="{087DC704-B543-40EE-B987-CDD4362E7A9E}" srcOrd="15" destOrd="0" presId="urn:microsoft.com/office/officeart/2005/8/layout/list1"/>
    <dgm:cxn modelId="{215455F2-C4C9-4811-A3AB-6752E3B8B278}" type="presParOf" srcId="{C276A2D4-D794-4876-B5AE-38B462798CAA}" destId="{CBA23CBC-6113-4CE5-8C6E-8AFA4A713AB1}" srcOrd="16" destOrd="0" presId="urn:microsoft.com/office/officeart/2005/8/layout/list1"/>
    <dgm:cxn modelId="{4BD6A443-B4F2-4646-A6B9-1A1D5D1C3E56}" type="presParOf" srcId="{CBA23CBC-6113-4CE5-8C6E-8AFA4A713AB1}" destId="{AACCFFD5-D394-4132-B334-C4B1A6838485}" srcOrd="0" destOrd="0" presId="urn:microsoft.com/office/officeart/2005/8/layout/list1"/>
    <dgm:cxn modelId="{234C4E53-4002-4095-A5D9-428936032356}" type="presParOf" srcId="{CBA23CBC-6113-4CE5-8C6E-8AFA4A713AB1}" destId="{8E811D62-5B84-46E2-9C9A-619D65EA70D9}" srcOrd="1" destOrd="0" presId="urn:microsoft.com/office/officeart/2005/8/layout/list1"/>
    <dgm:cxn modelId="{20091A26-6B7A-4BD8-A93E-EEF37AAA1A67}" type="presParOf" srcId="{C276A2D4-D794-4876-B5AE-38B462798CAA}" destId="{77E47EFF-1600-4608-A81D-771663A95306}" srcOrd="17" destOrd="0" presId="urn:microsoft.com/office/officeart/2005/8/layout/list1"/>
    <dgm:cxn modelId="{9E835918-725C-48E7-90C3-702F079B05F1}" type="presParOf" srcId="{C276A2D4-D794-4876-B5AE-38B462798CAA}" destId="{1E0692C4-ACE5-4A08-94F8-753EB6F7801C}" srcOrd="18" destOrd="0" presId="urn:microsoft.com/office/officeart/2005/8/layout/list1"/>
    <dgm:cxn modelId="{DE1B22E6-5456-403F-BB40-C0D5F2A8126B}" type="presParOf" srcId="{C276A2D4-D794-4876-B5AE-38B462798CAA}" destId="{275D61C2-096D-400F-B52F-9AC1B0F1DB4A}" srcOrd="19" destOrd="0" presId="urn:microsoft.com/office/officeart/2005/8/layout/list1"/>
    <dgm:cxn modelId="{05CA6275-A7F6-4CDF-ADD2-143A3C76C82F}" type="presParOf" srcId="{C276A2D4-D794-4876-B5AE-38B462798CAA}" destId="{1D52DB9C-3528-48DB-B482-7CB617DC228B}" srcOrd="20" destOrd="0" presId="urn:microsoft.com/office/officeart/2005/8/layout/list1"/>
    <dgm:cxn modelId="{A8936E6E-6E38-42ED-BC34-6581E1BC8A9F}" type="presParOf" srcId="{1D52DB9C-3528-48DB-B482-7CB617DC228B}" destId="{E3DF3DB4-1321-414A-945C-822CD0D60BA4}" srcOrd="0" destOrd="0" presId="urn:microsoft.com/office/officeart/2005/8/layout/list1"/>
    <dgm:cxn modelId="{0C3F1D28-EEF3-40A4-B010-26F1CC26FD58}" type="presParOf" srcId="{1D52DB9C-3528-48DB-B482-7CB617DC228B}" destId="{F48E4B0D-5988-4CB0-9F33-94F5BEC19416}" srcOrd="1" destOrd="0" presId="urn:microsoft.com/office/officeart/2005/8/layout/list1"/>
    <dgm:cxn modelId="{1544EAC0-D473-4DDC-8ACB-3A88E438F3BF}" type="presParOf" srcId="{C276A2D4-D794-4876-B5AE-38B462798CAA}" destId="{C15C3A06-636F-4520-8229-43918E6BFB27}" srcOrd="21" destOrd="0" presId="urn:microsoft.com/office/officeart/2005/8/layout/list1"/>
    <dgm:cxn modelId="{9BB52B39-B93B-40F8-A6E0-F28BC0E500C7}" type="presParOf" srcId="{C276A2D4-D794-4876-B5AE-38B462798CAA}" destId="{656D5DC4-DFD6-4EDB-B082-B51BD667A422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8B9CA8-627C-4C26-A190-F26A5DA65F65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05627D-577A-4EA5-944D-0374FF5ACC24}">
      <dgm:prSet/>
      <dgm:spPr/>
      <dgm:t>
        <a:bodyPr/>
        <a:lstStyle/>
        <a:p>
          <a:r>
            <a:rPr lang="es-ES"/>
            <a:t>Constitución de consenso progresistas/conservadores</a:t>
          </a:r>
          <a:endParaRPr lang="en-US"/>
        </a:p>
      </dgm:t>
    </dgm:pt>
    <dgm:pt modelId="{E1201029-AB16-40D6-9B38-287DA40B4DA2}" type="parTrans" cxnId="{D6A7388C-6EF0-4C44-A613-DC7F3BEF58F8}">
      <dgm:prSet/>
      <dgm:spPr/>
      <dgm:t>
        <a:bodyPr/>
        <a:lstStyle/>
        <a:p>
          <a:endParaRPr lang="en-US"/>
        </a:p>
      </dgm:t>
    </dgm:pt>
    <dgm:pt modelId="{F064D30D-353E-4779-B8C1-2F803EDCBEE9}" type="sibTrans" cxnId="{D6A7388C-6EF0-4C44-A613-DC7F3BEF58F8}">
      <dgm:prSet/>
      <dgm:spPr/>
      <dgm:t>
        <a:bodyPr/>
        <a:lstStyle/>
        <a:p>
          <a:endParaRPr lang="en-US"/>
        </a:p>
      </dgm:t>
    </dgm:pt>
    <dgm:pt modelId="{DC1C63D2-213E-444C-BB89-4D97693F680F}">
      <dgm:prSet/>
      <dgm:spPr/>
      <dgm:t>
        <a:bodyPr/>
        <a:lstStyle/>
        <a:p>
          <a:endParaRPr lang="es-ES" dirty="0"/>
        </a:p>
        <a:p>
          <a:r>
            <a:rPr lang="es-ES" dirty="0"/>
            <a:t>Soberanía nacional (práctica compartida Rey-Cortes)</a:t>
          </a:r>
          <a:endParaRPr lang="en-US" dirty="0"/>
        </a:p>
      </dgm:t>
    </dgm:pt>
    <dgm:pt modelId="{8C1CFD3A-8492-4751-8D31-35518792235C}" type="parTrans" cxnId="{79DDF9ED-1B91-42E1-BD2B-AE35DA412AB1}">
      <dgm:prSet/>
      <dgm:spPr/>
      <dgm:t>
        <a:bodyPr/>
        <a:lstStyle/>
        <a:p>
          <a:endParaRPr lang="en-US"/>
        </a:p>
      </dgm:t>
    </dgm:pt>
    <dgm:pt modelId="{A1570AA9-F2AC-45F8-9ADB-63020C211389}" type="sibTrans" cxnId="{79DDF9ED-1B91-42E1-BD2B-AE35DA412AB1}">
      <dgm:prSet/>
      <dgm:spPr/>
      <dgm:t>
        <a:bodyPr/>
        <a:lstStyle/>
        <a:p>
          <a:endParaRPr lang="en-US"/>
        </a:p>
      </dgm:t>
    </dgm:pt>
    <dgm:pt modelId="{3A4820EC-B7DB-4294-BE9C-A516D059324B}">
      <dgm:prSet/>
      <dgm:spPr/>
      <dgm:t>
        <a:bodyPr/>
        <a:lstStyle/>
        <a:p>
          <a:r>
            <a:rPr lang="es-ES"/>
            <a:t>Veto Real no temporal.</a:t>
          </a:r>
          <a:endParaRPr lang="en-US"/>
        </a:p>
      </dgm:t>
    </dgm:pt>
    <dgm:pt modelId="{2F5E878A-A824-4A16-8768-E245397F33F9}" type="parTrans" cxnId="{6422BB31-0B86-4A14-AAD5-273D9DB82E52}">
      <dgm:prSet/>
      <dgm:spPr/>
      <dgm:t>
        <a:bodyPr/>
        <a:lstStyle/>
        <a:p>
          <a:endParaRPr lang="en-US"/>
        </a:p>
      </dgm:t>
    </dgm:pt>
    <dgm:pt modelId="{6E1838F8-3897-4974-BDF4-61AE71C69794}" type="sibTrans" cxnId="{6422BB31-0B86-4A14-AAD5-273D9DB82E52}">
      <dgm:prSet/>
      <dgm:spPr/>
      <dgm:t>
        <a:bodyPr/>
        <a:lstStyle/>
        <a:p>
          <a:endParaRPr lang="en-US"/>
        </a:p>
      </dgm:t>
    </dgm:pt>
    <dgm:pt modelId="{0E00F900-4D51-48E9-883F-1C5E1FBBF8B1}">
      <dgm:prSet/>
      <dgm:spPr/>
      <dgm:t>
        <a:bodyPr/>
        <a:lstStyle/>
        <a:p>
          <a:r>
            <a:rPr lang="es-ES"/>
            <a:t>División de poderes.</a:t>
          </a:r>
          <a:endParaRPr lang="en-US"/>
        </a:p>
      </dgm:t>
    </dgm:pt>
    <dgm:pt modelId="{47ECF2DB-0C19-4E03-B296-DB89278FC04A}" type="parTrans" cxnId="{DD6BB3EF-B9FB-41A9-B0C4-57C2E640656F}">
      <dgm:prSet/>
      <dgm:spPr/>
      <dgm:t>
        <a:bodyPr/>
        <a:lstStyle/>
        <a:p>
          <a:endParaRPr lang="en-US"/>
        </a:p>
      </dgm:t>
    </dgm:pt>
    <dgm:pt modelId="{E4BD16C7-3E7C-47F1-8217-F3EDCF93A6AD}" type="sibTrans" cxnId="{DD6BB3EF-B9FB-41A9-B0C4-57C2E640656F}">
      <dgm:prSet/>
      <dgm:spPr/>
      <dgm:t>
        <a:bodyPr/>
        <a:lstStyle/>
        <a:p>
          <a:endParaRPr lang="en-US"/>
        </a:p>
      </dgm:t>
    </dgm:pt>
    <dgm:pt modelId="{6131024C-02DD-44A2-9147-D7A74090C792}">
      <dgm:prSet/>
      <dgm:spPr/>
      <dgm:t>
        <a:bodyPr/>
        <a:lstStyle/>
        <a:p>
          <a:r>
            <a:rPr lang="es-ES"/>
            <a:t>Cortes bicamerales</a:t>
          </a:r>
          <a:endParaRPr lang="en-US"/>
        </a:p>
      </dgm:t>
    </dgm:pt>
    <dgm:pt modelId="{4C39F1DB-6AAC-463D-B896-BD3AA4670C2C}" type="parTrans" cxnId="{C2BB467A-E460-498F-9423-AD9812B02E2F}">
      <dgm:prSet/>
      <dgm:spPr/>
      <dgm:t>
        <a:bodyPr/>
        <a:lstStyle/>
        <a:p>
          <a:endParaRPr lang="en-US"/>
        </a:p>
      </dgm:t>
    </dgm:pt>
    <dgm:pt modelId="{68110F65-9012-4132-843F-EDCF18D5B024}" type="sibTrans" cxnId="{C2BB467A-E460-498F-9423-AD9812B02E2F}">
      <dgm:prSet/>
      <dgm:spPr/>
      <dgm:t>
        <a:bodyPr/>
        <a:lstStyle/>
        <a:p>
          <a:endParaRPr lang="en-US"/>
        </a:p>
      </dgm:t>
    </dgm:pt>
    <dgm:pt modelId="{141CAB6C-7128-4BAB-96A5-21AD3E623828}">
      <dgm:prSet/>
      <dgm:spPr/>
      <dgm:t>
        <a:bodyPr/>
        <a:lstStyle/>
        <a:p>
          <a:r>
            <a:rPr lang="es-ES"/>
            <a:t>Senado: elegido por el Rey de una tríada designada por la provincia</a:t>
          </a:r>
          <a:endParaRPr lang="en-US"/>
        </a:p>
      </dgm:t>
    </dgm:pt>
    <dgm:pt modelId="{599AAF26-73A0-46CF-A6EC-937ECB92FCED}" type="parTrans" cxnId="{32C34FDF-661A-40B8-9567-0583588FE106}">
      <dgm:prSet/>
      <dgm:spPr/>
      <dgm:t>
        <a:bodyPr/>
        <a:lstStyle/>
        <a:p>
          <a:endParaRPr lang="en-US"/>
        </a:p>
      </dgm:t>
    </dgm:pt>
    <dgm:pt modelId="{AE400030-D1E0-4F85-9ED4-32286BC86474}" type="sibTrans" cxnId="{32C34FDF-661A-40B8-9567-0583588FE106}">
      <dgm:prSet/>
      <dgm:spPr/>
      <dgm:t>
        <a:bodyPr/>
        <a:lstStyle/>
        <a:p>
          <a:endParaRPr lang="en-US"/>
        </a:p>
      </dgm:t>
    </dgm:pt>
    <dgm:pt modelId="{44A03451-E794-4809-BC79-443206EF27F7}">
      <dgm:prSet/>
      <dgm:spPr/>
      <dgm:t>
        <a:bodyPr/>
        <a:lstStyle/>
        <a:p>
          <a:r>
            <a:rPr lang="es-ES"/>
            <a:t>Cámara de Diputados: Sufragio censitario. (5%)</a:t>
          </a:r>
          <a:endParaRPr lang="en-US"/>
        </a:p>
      </dgm:t>
    </dgm:pt>
    <dgm:pt modelId="{59156CE0-DC8C-47F4-BB76-6AB40AC2D8FD}" type="parTrans" cxnId="{B38E1B3A-8A0B-4257-96DC-061EBD7567A5}">
      <dgm:prSet/>
      <dgm:spPr/>
      <dgm:t>
        <a:bodyPr/>
        <a:lstStyle/>
        <a:p>
          <a:endParaRPr lang="en-US"/>
        </a:p>
      </dgm:t>
    </dgm:pt>
    <dgm:pt modelId="{ABEAC991-1E95-48D8-AE50-F4756DE1564D}" type="sibTrans" cxnId="{B38E1B3A-8A0B-4257-96DC-061EBD7567A5}">
      <dgm:prSet/>
      <dgm:spPr/>
      <dgm:t>
        <a:bodyPr/>
        <a:lstStyle/>
        <a:p>
          <a:endParaRPr lang="en-US"/>
        </a:p>
      </dgm:t>
    </dgm:pt>
    <dgm:pt modelId="{9B18DAFB-6848-4ADE-B769-44954212A937}">
      <dgm:prSet/>
      <dgm:spPr/>
      <dgm:t>
        <a:bodyPr/>
        <a:lstStyle/>
        <a:p>
          <a:r>
            <a:rPr lang="es-ES"/>
            <a:t>Incluye carta de derechos individuales.</a:t>
          </a:r>
          <a:endParaRPr lang="en-US"/>
        </a:p>
      </dgm:t>
    </dgm:pt>
    <dgm:pt modelId="{129C0878-6259-47B9-B16E-16CB72C18E22}" type="parTrans" cxnId="{385831B1-D2C9-4D47-AA8B-9A7FC2793BC0}">
      <dgm:prSet/>
      <dgm:spPr/>
      <dgm:t>
        <a:bodyPr/>
        <a:lstStyle/>
        <a:p>
          <a:endParaRPr lang="en-US"/>
        </a:p>
      </dgm:t>
    </dgm:pt>
    <dgm:pt modelId="{C4B79D76-328E-4323-B7B0-71273344D93D}" type="sibTrans" cxnId="{385831B1-D2C9-4D47-AA8B-9A7FC2793BC0}">
      <dgm:prSet/>
      <dgm:spPr/>
      <dgm:t>
        <a:bodyPr/>
        <a:lstStyle/>
        <a:p>
          <a:endParaRPr lang="en-US"/>
        </a:p>
      </dgm:t>
    </dgm:pt>
    <dgm:pt modelId="{9066897B-D7E7-4D36-A88B-38C09433E7A2}">
      <dgm:prSet/>
      <dgm:spPr/>
      <dgm:t>
        <a:bodyPr/>
        <a:lstStyle/>
        <a:p>
          <a:r>
            <a:rPr lang="es-ES"/>
            <a:t>Libertad de prensa</a:t>
          </a:r>
          <a:endParaRPr lang="en-US"/>
        </a:p>
      </dgm:t>
    </dgm:pt>
    <dgm:pt modelId="{D41C7781-357A-49A6-9582-1A5BDA478FA8}" type="parTrans" cxnId="{61FAECCB-90D3-495E-B972-E700044D8F1A}">
      <dgm:prSet/>
      <dgm:spPr/>
      <dgm:t>
        <a:bodyPr/>
        <a:lstStyle/>
        <a:p>
          <a:endParaRPr lang="en-US"/>
        </a:p>
      </dgm:t>
    </dgm:pt>
    <dgm:pt modelId="{D5431FA6-E02F-4A8A-A112-10169A934D7B}" type="sibTrans" cxnId="{61FAECCB-90D3-495E-B972-E700044D8F1A}">
      <dgm:prSet/>
      <dgm:spPr/>
      <dgm:t>
        <a:bodyPr/>
        <a:lstStyle/>
        <a:p>
          <a:endParaRPr lang="en-US"/>
        </a:p>
      </dgm:t>
    </dgm:pt>
    <dgm:pt modelId="{49E1E476-DB6A-4E1E-9C8E-9BC0414FD63E}">
      <dgm:prSet/>
      <dgm:spPr/>
      <dgm:t>
        <a:bodyPr/>
        <a:lstStyle/>
        <a:p>
          <a:r>
            <a:rPr lang="es-ES"/>
            <a:t>Ayuntamientos: Se deja para una ley posterior pero se incluye que las alcaldías deben ser electivas.</a:t>
          </a:r>
          <a:endParaRPr lang="en-US"/>
        </a:p>
      </dgm:t>
    </dgm:pt>
    <dgm:pt modelId="{A3E8743A-43B8-46CB-A31E-9217FC5FBA26}" type="parTrans" cxnId="{76876F3F-76DC-4196-BC67-23D570FE1B5A}">
      <dgm:prSet/>
      <dgm:spPr/>
      <dgm:t>
        <a:bodyPr/>
        <a:lstStyle/>
        <a:p>
          <a:endParaRPr lang="en-US"/>
        </a:p>
      </dgm:t>
    </dgm:pt>
    <dgm:pt modelId="{EA8B5B2B-F088-4375-97FB-F1A4E1EBE01C}" type="sibTrans" cxnId="{76876F3F-76DC-4196-BC67-23D570FE1B5A}">
      <dgm:prSet/>
      <dgm:spPr/>
      <dgm:t>
        <a:bodyPr/>
        <a:lstStyle/>
        <a:p>
          <a:endParaRPr lang="en-US"/>
        </a:p>
      </dgm:t>
    </dgm:pt>
    <dgm:pt modelId="{E56CE176-83DE-474D-AC22-1AECFD4BD33D}">
      <dgm:prSet/>
      <dgm:spPr/>
      <dgm:t>
        <a:bodyPr/>
        <a:lstStyle/>
        <a:p>
          <a:r>
            <a:rPr lang="es-ES"/>
            <a:t>Milicia Nacional.</a:t>
          </a:r>
          <a:endParaRPr lang="en-US"/>
        </a:p>
      </dgm:t>
    </dgm:pt>
    <dgm:pt modelId="{B81987C1-7884-4505-B868-92E740B59E2C}" type="parTrans" cxnId="{B85B0B17-F410-4F3D-87EF-6A79C97CB9E9}">
      <dgm:prSet/>
      <dgm:spPr/>
      <dgm:t>
        <a:bodyPr/>
        <a:lstStyle/>
        <a:p>
          <a:endParaRPr lang="en-US"/>
        </a:p>
      </dgm:t>
    </dgm:pt>
    <dgm:pt modelId="{DF1A0412-8073-4A42-8496-C7AA36CF1474}" type="sibTrans" cxnId="{B85B0B17-F410-4F3D-87EF-6A79C97CB9E9}">
      <dgm:prSet/>
      <dgm:spPr/>
      <dgm:t>
        <a:bodyPr/>
        <a:lstStyle/>
        <a:p>
          <a:endParaRPr lang="en-US"/>
        </a:p>
      </dgm:t>
    </dgm:pt>
    <dgm:pt modelId="{184CF69D-C10D-46CF-B261-5DF9E08B903B}" type="pres">
      <dgm:prSet presAssocID="{1F8B9CA8-627C-4C26-A190-F26A5DA65F65}" presName="diagram" presStyleCnt="0">
        <dgm:presLayoutVars>
          <dgm:dir/>
          <dgm:resizeHandles val="exact"/>
        </dgm:presLayoutVars>
      </dgm:prSet>
      <dgm:spPr/>
    </dgm:pt>
    <dgm:pt modelId="{7FC31317-1D7B-4B66-9005-F5700F6E1BAD}" type="pres">
      <dgm:prSet presAssocID="{DD05627D-577A-4EA5-944D-0374FF5ACC24}" presName="node" presStyleLbl="node1" presStyleIdx="0" presStyleCnt="8">
        <dgm:presLayoutVars>
          <dgm:bulletEnabled val="1"/>
        </dgm:presLayoutVars>
      </dgm:prSet>
      <dgm:spPr/>
    </dgm:pt>
    <dgm:pt modelId="{C674BF4E-7957-4B54-AE43-AB30ABED9BB2}" type="pres">
      <dgm:prSet presAssocID="{F064D30D-353E-4779-B8C1-2F803EDCBEE9}" presName="sibTrans" presStyleCnt="0"/>
      <dgm:spPr/>
    </dgm:pt>
    <dgm:pt modelId="{F1134916-8B3E-4D8C-8378-09A90347C5CD}" type="pres">
      <dgm:prSet presAssocID="{DC1C63D2-213E-444C-BB89-4D97693F680F}" presName="node" presStyleLbl="node1" presStyleIdx="1" presStyleCnt="8">
        <dgm:presLayoutVars>
          <dgm:bulletEnabled val="1"/>
        </dgm:presLayoutVars>
      </dgm:prSet>
      <dgm:spPr/>
    </dgm:pt>
    <dgm:pt modelId="{7D6C19D6-7D25-4978-86E2-880B77EE8100}" type="pres">
      <dgm:prSet presAssocID="{A1570AA9-F2AC-45F8-9ADB-63020C211389}" presName="sibTrans" presStyleCnt="0"/>
      <dgm:spPr/>
    </dgm:pt>
    <dgm:pt modelId="{B7DFB220-DAC4-4CB8-BDC5-D0EB5291BEEE}" type="pres">
      <dgm:prSet presAssocID="{0E00F900-4D51-48E9-883F-1C5E1FBBF8B1}" presName="node" presStyleLbl="node1" presStyleIdx="2" presStyleCnt="8">
        <dgm:presLayoutVars>
          <dgm:bulletEnabled val="1"/>
        </dgm:presLayoutVars>
      </dgm:prSet>
      <dgm:spPr/>
    </dgm:pt>
    <dgm:pt modelId="{2B7B5BD7-8264-4C00-99F2-ACEB8287AFF5}" type="pres">
      <dgm:prSet presAssocID="{E4BD16C7-3E7C-47F1-8217-F3EDCF93A6AD}" presName="sibTrans" presStyleCnt="0"/>
      <dgm:spPr/>
    </dgm:pt>
    <dgm:pt modelId="{AB37B7D5-DC62-4FDB-9246-DD13EEFD7542}" type="pres">
      <dgm:prSet presAssocID="{6131024C-02DD-44A2-9147-D7A74090C792}" presName="node" presStyleLbl="node1" presStyleIdx="3" presStyleCnt="8">
        <dgm:presLayoutVars>
          <dgm:bulletEnabled val="1"/>
        </dgm:presLayoutVars>
      </dgm:prSet>
      <dgm:spPr/>
    </dgm:pt>
    <dgm:pt modelId="{5BADEC51-74F6-4663-8528-3F30B0EB34E0}" type="pres">
      <dgm:prSet presAssocID="{68110F65-9012-4132-843F-EDCF18D5B024}" presName="sibTrans" presStyleCnt="0"/>
      <dgm:spPr/>
    </dgm:pt>
    <dgm:pt modelId="{19160F5B-FCD2-4E48-8429-275B40712EDC}" type="pres">
      <dgm:prSet presAssocID="{9B18DAFB-6848-4ADE-B769-44954212A937}" presName="node" presStyleLbl="node1" presStyleIdx="4" presStyleCnt="8">
        <dgm:presLayoutVars>
          <dgm:bulletEnabled val="1"/>
        </dgm:presLayoutVars>
      </dgm:prSet>
      <dgm:spPr/>
    </dgm:pt>
    <dgm:pt modelId="{4B537D58-8986-4937-AA50-8F0915667B11}" type="pres">
      <dgm:prSet presAssocID="{C4B79D76-328E-4323-B7B0-71273344D93D}" presName="sibTrans" presStyleCnt="0"/>
      <dgm:spPr/>
    </dgm:pt>
    <dgm:pt modelId="{DF1D4F2E-B672-47AD-982D-5D8349F3DEF0}" type="pres">
      <dgm:prSet presAssocID="{9066897B-D7E7-4D36-A88B-38C09433E7A2}" presName="node" presStyleLbl="node1" presStyleIdx="5" presStyleCnt="8">
        <dgm:presLayoutVars>
          <dgm:bulletEnabled val="1"/>
        </dgm:presLayoutVars>
      </dgm:prSet>
      <dgm:spPr/>
    </dgm:pt>
    <dgm:pt modelId="{440F4CB7-A429-4625-AA95-745BDA785D36}" type="pres">
      <dgm:prSet presAssocID="{D5431FA6-E02F-4A8A-A112-10169A934D7B}" presName="sibTrans" presStyleCnt="0"/>
      <dgm:spPr/>
    </dgm:pt>
    <dgm:pt modelId="{191654EB-250A-46B9-AFC8-06B3EA711BCE}" type="pres">
      <dgm:prSet presAssocID="{49E1E476-DB6A-4E1E-9C8E-9BC0414FD63E}" presName="node" presStyleLbl="node1" presStyleIdx="6" presStyleCnt="8">
        <dgm:presLayoutVars>
          <dgm:bulletEnabled val="1"/>
        </dgm:presLayoutVars>
      </dgm:prSet>
      <dgm:spPr/>
    </dgm:pt>
    <dgm:pt modelId="{0DBA1329-D06C-4DE9-B045-4FA6DCAE443C}" type="pres">
      <dgm:prSet presAssocID="{EA8B5B2B-F088-4375-97FB-F1A4E1EBE01C}" presName="sibTrans" presStyleCnt="0"/>
      <dgm:spPr/>
    </dgm:pt>
    <dgm:pt modelId="{5DC315A2-874F-4124-AE1C-AAEE6C81DE1F}" type="pres">
      <dgm:prSet presAssocID="{E56CE176-83DE-474D-AC22-1AECFD4BD33D}" presName="node" presStyleLbl="node1" presStyleIdx="7" presStyleCnt="8">
        <dgm:presLayoutVars>
          <dgm:bulletEnabled val="1"/>
        </dgm:presLayoutVars>
      </dgm:prSet>
      <dgm:spPr/>
    </dgm:pt>
  </dgm:ptLst>
  <dgm:cxnLst>
    <dgm:cxn modelId="{0127CB0A-8224-43B0-8A36-7E27008CA903}" type="presOf" srcId="{DD05627D-577A-4EA5-944D-0374FF5ACC24}" destId="{7FC31317-1D7B-4B66-9005-F5700F6E1BAD}" srcOrd="0" destOrd="0" presId="urn:microsoft.com/office/officeart/2005/8/layout/default"/>
    <dgm:cxn modelId="{1B3FEC13-2B2B-46E2-8DAD-BBB4A59F23FE}" type="presOf" srcId="{44A03451-E794-4809-BC79-443206EF27F7}" destId="{AB37B7D5-DC62-4FDB-9246-DD13EEFD7542}" srcOrd="0" destOrd="2" presId="urn:microsoft.com/office/officeart/2005/8/layout/default"/>
    <dgm:cxn modelId="{B85B0B17-F410-4F3D-87EF-6A79C97CB9E9}" srcId="{1F8B9CA8-627C-4C26-A190-F26A5DA65F65}" destId="{E56CE176-83DE-474D-AC22-1AECFD4BD33D}" srcOrd="7" destOrd="0" parTransId="{B81987C1-7884-4505-B868-92E740B59E2C}" sibTransId="{DF1A0412-8073-4A42-8496-C7AA36CF1474}"/>
    <dgm:cxn modelId="{CDF4C322-EEEA-4BC3-A8F5-B5A83AC05600}" type="presOf" srcId="{9066897B-D7E7-4D36-A88B-38C09433E7A2}" destId="{DF1D4F2E-B672-47AD-982D-5D8349F3DEF0}" srcOrd="0" destOrd="0" presId="urn:microsoft.com/office/officeart/2005/8/layout/default"/>
    <dgm:cxn modelId="{6422BB31-0B86-4A14-AAD5-273D9DB82E52}" srcId="{DC1C63D2-213E-444C-BB89-4D97693F680F}" destId="{3A4820EC-B7DB-4294-BE9C-A516D059324B}" srcOrd="0" destOrd="0" parTransId="{2F5E878A-A824-4A16-8768-E245397F33F9}" sibTransId="{6E1838F8-3897-4974-BDF4-61AE71C69794}"/>
    <dgm:cxn modelId="{B38E1B3A-8A0B-4257-96DC-061EBD7567A5}" srcId="{6131024C-02DD-44A2-9147-D7A74090C792}" destId="{44A03451-E794-4809-BC79-443206EF27F7}" srcOrd="1" destOrd="0" parTransId="{59156CE0-DC8C-47F4-BB76-6AB40AC2D8FD}" sibTransId="{ABEAC991-1E95-48D8-AE50-F4756DE1564D}"/>
    <dgm:cxn modelId="{76876F3F-76DC-4196-BC67-23D570FE1B5A}" srcId="{1F8B9CA8-627C-4C26-A190-F26A5DA65F65}" destId="{49E1E476-DB6A-4E1E-9C8E-9BC0414FD63E}" srcOrd="6" destOrd="0" parTransId="{A3E8743A-43B8-46CB-A31E-9217FC5FBA26}" sibTransId="{EA8B5B2B-F088-4375-97FB-F1A4E1EBE01C}"/>
    <dgm:cxn modelId="{1E43815F-40F8-4DBB-8119-B4F38C57EEAC}" type="presOf" srcId="{49E1E476-DB6A-4E1E-9C8E-9BC0414FD63E}" destId="{191654EB-250A-46B9-AFC8-06B3EA711BCE}" srcOrd="0" destOrd="0" presId="urn:microsoft.com/office/officeart/2005/8/layout/default"/>
    <dgm:cxn modelId="{10D82977-1AB7-412A-810D-967BC33E6ED2}" type="presOf" srcId="{DC1C63D2-213E-444C-BB89-4D97693F680F}" destId="{F1134916-8B3E-4D8C-8378-09A90347C5CD}" srcOrd="0" destOrd="0" presId="urn:microsoft.com/office/officeart/2005/8/layout/default"/>
    <dgm:cxn modelId="{C2BB467A-E460-498F-9423-AD9812B02E2F}" srcId="{1F8B9CA8-627C-4C26-A190-F26A5DA65F65}" destId="{6131024C-02DD-44A2-9147-D7A74090C792}" srcOrd="3" destOrd="0" parTransId="{4C39F1DB-6AAC-463D-B896-BD3AA4670C2C}" sibTransId="{68110F65-9012-4132-843F-EDCF18D5B024}"/>
    <dgm:cxn modelId="{D6A7388C-6EF0-4C44-A613-DC7F3BEF58F8}" srcId="{1F8B9CA8-627C-4C26-A190-F26A5DA65F65}" destId="{DD05627D-577A-4EA5-944D-0374FF5ACC24}" srcOrd="0" destOrd="0" parTransId="{E1201029-AB16-40D6-9B38-287DA40B4DA2}" sibTransId="{F064D30D-353E-4779-B8C1-2F803EDCBEE9}"/>
    <dgm:cxn modelId="{B470A6B0-5E72-4018-8A48-481836AAEF77}" type="presOf" srcId="{6131024C-02DD-44A2-9147-D7A74090C792}" destId="{AB37B7D5-DC62-4FDB-9246-DD13EEFD7542}" srcOrd="0" destOrd="0" presId="urn:microsoft.com/office/officeart/2005/8/layout/default"/>
    <dgm:cxn modelId="{385831B1-D2C9-4D47-AA8B-9A7FC2793BC0}" srcId="{1F8B9CA8-627C-4C26-A190-F26A5DA65F65}" destId="{9B18DAFB-6848-4ADE-B769-44954212A937}" srcOrd="4" destOrd="0" parTransId="{129C0878-6259-47B9-B16E-16CB72C18E22}" sibTransId="{C4B79D76-328E-4323-B7B0-71273344D93D}"/>
    <dgm:cxn modelId="{0CD825B2-3AA2-45DA-B46D-9F477C5C2531}" type="presOf" srcId="{9B18DAFB-6848-4ADE-B769-44954212A937}" destId="{19160F5B-FCD2-4E48-8429-275B40712EDC}" srcOrd="0" destOrd="0" presId="urn:microsoft.com/office/officeart/2005/8/layout/default"/>
    <dgm:cxn modelId="{61FAECCB-90D3-495E-B972-E700044D8F1A}" srcId="{1F8B9CA8-627C-4C26-A190-F26A5DA65F65}" destId="{9066897B-D7E7-4D36-A88B-38C09433E7A2}" srcOrd="5" destOrd="0" parTransId="{D41C7781-357A-49A6-9582-1A5BDA478FA8}" sibTransId="{D5431FA6-E02F-4A8A-A112-10169A934D7B}"/>
    <dgm:cxn modelId="{E2D6A9CD-271E-4A85-B817-9F11575F3506}" type="presOf" srcId="{3A4820EC-B7DB-4294-BE9C-A516D059324B}" destId="{F1134916-8B3E-4D8C-8378-09A90347C5CD}" srcOrd="0" destOrd="1" presId="urn:microsoft.com/office/officeart/2005/8/layout/default"/>
    <dgm:cxn modelId="{01A6E9D0-E615-4021-82DE-C7565F231183}" type="presOf" srcId="{E56CE176-83DE-474D-AC22-1AECFD4BD33D}" destId="{5DC315A2-874F-4124-AE1C-AAEE6C81DE1F}" srcOrd="0" destOrd="0" presId="urn:microsoft.com/office/officeart/2005/8/layout/default"/>
    <dgm:cxn modelId="{E545BDDB-6F86-4EC6-985E-13667B0B5464}" type="presOf" srcId="{0E00F900-4D51-48E9-883F-1C5E1FBBF8B1}" destId="{B7DFB220-DAC4-4CB8-BDC5-D0EB5291BEEE}" srcOrd="0" destOrd="0" presId="urn:microsoft.com/office/officeart/2005/8/layout/default"/>
    <dgm:cxn modelId="{32C34FDF-661A-40B8-9567-0583588FE106}" srcId="{6131024C-02DD-44A2-9147-D7A74090C792}" destId="{141CAB6C-7128-4BAB-96A5-21AD3E623828}" srcOrd="0" destOrd="0" parTransId="{599AAF26-73A0-46CF-A6EC-937ECB92FCED}" sibTransId="{AE400030-D1E0-4F85-9ED4-32286BC86474}"/>
    <dgm:cxn modelId="{B7FA40E5-978D-4A39-96C0-07461A8BAFA1}" type="presOf" srcId="{141CAB6C-7128-4BAB-96A5-21AD3E623828}" destId="{AB37B7D5-DC62-4FDB-9246-DD13EEFD7542}" srcOrd="0" destOrd="1" presId="urn:microsoft.com/office/officeart/2005/8/layout/default"/>
    <dgm:cxn modelId="{79DDF9ED-1B91-42E1-BD2B-AE35DA412AB1}" srcId="{1F8B9CA8-627C-4C26-A190-F26A5DA65F65}" destId="{DC1C63D2-213E-444C-BB89-4D97693F680F}" srcOrd="1" destOrd="0" parTransId="{8C1CFD3A-8492-4751-8D31-35518792235C}" sibTransId="{A1570AA9-F2AC-45F8-9ADB-63020C211389}"/>
    <dgm:cxn modelId="{DD6BB3EF-B9FB-41A9-B0C4-57C2E640656F}" srcId="{1F8B9CA8-627C-4C26-A190-F26A5DA65F65}" destId="{0E00F900-4D51-48E9-883F-1C5E1FBBF8B1}" srcOrd="2" destOrd="0" parTransId="{47ECF2DB-0C19-4E03-B296-DB89278FC04A}" sibTransId="{E4BD16C7-3E7C-47F1-8217-F3EDCF93A6AD}"/>
    <dgm:cxn modelId="{23E5AEFA-C503-48E5-996C-59A236B9850C}" type="presOf" srcId="{1F8B9CA8-627C-4C26-A190-F26A5DA65F65}" destId="{184CF69D-C10D-46CF-B261-5DF9E08B903B}" srcOrd="0" destOrd="0" presId="urn:microsoft.com/office/officeart/2005/8/layout/default"/>
    <dgm:cxn modelId="{D3CEA911-DD3B-408E-86E4-743E040C70DF}" type="presParOf" srcId="{184CF69D-C10D-46CF-B261-5DF9E08B903B}" destId="{7FC31317-1D7B-4B66-9005-F5700F6E1BAD}" srcOrd="0" destOrd="0" presId="urn:microsoft.com/office/officeart/2005/8/layout/default"/>
    <dgm:cxn modelId="{0F33AB17-82B2-4673-BD3E-06AFA2D1FC52}" type="presParOf" srcId="{184CF69D-C10D-46CF-B261-5DF9E08B903B}" destId="{C674BF4E-7957-4B54-AE43-AB30ABED9BB2}" srcOrd="1" destOrd="0" presId="urn:microsoft.com/office/officeart/2005/8/layout/default"/>
    <dgm:cxn modelId="{5864A0A6-D595-4929-9517-0FCB1ED7DDE3}" type="presParOf" srcId="{184CF69D-C10D-46CF-B261-5DF9E08B903B}" destId="{F1134916-8B3E-4D8C-8378-09A90347C5CD}" srcOrd="2" destOrd="0" presId="urn:microsoft.com/office/officeart/2005/8/layout/default"/>
    <dgm:cxn modelId="{6605A129-DDB5-48D6-90E7-F14A2A2A69A4}" type="presParOf" srcId="{184CF69D-C10D-46CF-B261-5DF9E08B903B}" destId="{7D6C19D6-7D25-4978-86E2-880B77EE8100}" srcOrd="3" destOrd="0" presId="urn:microsoft.com/office/officeart/2005/8/layout/default"/>
    <dgm:cxn modelId="{E92F08E5-A4D4-4267-82A5-87B892D16CF6}" type="presParOf" srcId="{184CF69D-C10D-46CF-B261-5DF9E08B903B}" destId="{B7DFB220-DAC4-4CB8-BDC5-D0EB5291BEEE}" srcOrd="4" destOrd="0" presId="urn:microsoft.com/office/officeart/2005/8/layout/default"/>
    <dgm:cxn modelId="{727456D5-4349-4FA0-AA66-F1385C07DA28}" type="presParOf" srcId="{184CF69D-C10D-46CF-B261-5DF9E08B903B}" destId="{2B7B5BD7-8264-4C00-99F2-ACEB8287AFF5}" srcOrd="5" destOrd="0" presId="urn:microsoft.com/office/officeart/2005/8/layout/default"/>
    <dgm:cxn modelId="{95EB237E-AA64-4819-B6B4-6742752CBCB4}" type="presParOf" srcId="{184CF69D-C10D-46CF-B261-5DF9E08B903B}" destId="{AB37B7D5-DC62-4FDB-9246-DD13EEFD7542}" srcOrd="6" destOrd="0" presId="urn:microsoft.com/office/officeart/2005/8/layout/default"/>
    <dgm:cxn modelId="{0201FF42-93A0-47D0-BF81-43A1BA8971D0}" type="presParOf" srcId="{184CF69D-C10D-46CF-B261-5DF9E08B903B}" destId="{5BADEC51-74F6-4663-8528-3F30B0EB34E0}" srcOrd="7" destOrd="0" presId="urn:microsoft.com/office/officeart/2005/8/layout/default"/>
    <dgm:cxn modelId="{F2EE0057-DE54-4032-ADCE-027CA13572A6}" type="presParOf" srcId="{184CF69D-C10D-46CF-B261-5DF9E08B903B}" destId="{19160F5B-FCD2-4E48-8429-275B40712EDC}" srcOrd="8" destOrd="0" presId="urn:microsoft.com/office/officeart/2005/8/layout/default"/>
    <dgm:cxn modelId="{E67E6A6C-4210-4E69-9471-ADF7DEC21101}" type="presParOf" srcId="{184CF69D-C10D-46CF-B261-5DF9E08B903B}" destId="{4B537D58-8986-4937-AA50-8F0915667B11}" srcOrd="9" destOrd="0" presId="urn:microsoft.com/office/officeart/2005/8/layout/default"/>
    <dgm:cxn modelId="{AEB55303-85DE-4FCB-AABE-3813D233586B}" type="presParOf" srcId="{184CF69D-C10D-46CF-B261-5DF9E08B903B}" destId="{DF1D4F2E-B672-47AD-982D-5D8349F3DEF0}" srcOrd="10" destOrd="0" presId="urn:microsoft.com/office/officeart/2005/8/layout/default"/>
    <dgm:cxn modelId="{0C553425-B942-47BB-8B2E-632185CF7AB6}" type="presParOf" srcId="{184CF69D-C10D-46CF-B261-5DF9E08B903B}" destId="{440F4CB7-A429-4625-AA95-745BDA785D36}" srcOrd="11" destOrd="0" presId="urn:microsoft.com/office/officeart/2005/8/layout/default"/>
    <dgm:cxn modelId="{D20F1C34-E9C5-4494-89C1-BE1AE33EB2BA}" type="presParOf" srcId="{184CF69D-C10D-46CF-B261-5DF9E08B903B}" destId="{191654EB-250A-46B9-AFC8-06B3EA711BCE}" srcOrd="12" destOrd="0" presId="urn:microsoft.com/office/officeart/2005/8/layout/default"/>
    <dgm:cxn modelId="{2127BA74-F30B-4D35-B0D1-2B7CCBC45DE0}" type="presParOf" srcId="{184CF69D-C10D-46CF-B261-5DF9E08B903B}" destId="{0DBA1329-D06C-4DE9-B045-4FA6DCAE443C}" srcOrd="13" destOrd="0" presId="urn:microsoft.com/office/officeart/2005/8/layout/default"/>
    <dgm:cxn modelId="{2E179F92-735F-4D55-A938-A7DA81F51A6A}" type="presParOf" srcId="{184CF69D-C10D-46CF-B261-5DF9E08B903B}" destId="{5DC315A2-874F-4124-AE1C-AAEE6C81DE1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7CC2B9-967E-4EA7-A51A-C8583D74EC84}" type="doc">
      <dgm:prSet loTypeId="urn:microsoft.com/office/officeart/2017/3/layout/DropPinTimeline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CDC279-4755-4BC7-ABB6-39B74F522B19}">
      <dgm:prSet/>
      <dgm:spPr/>
      <dgm:t>
        <a:bodyPr/>
        <a:lstStyle/>
        <a:p>
          <a:pPr>
            <a:defRPr b="1"/>
          </a:pPr>
          <a:r>
            <a:rPr lang="en-US"/>
            <a:t>1843–1854</a:t>
          </a:r>
        </a:p>
      </dgm:t>
    </dgm:pt>
    <dgm:pt modelId="{CEA5964F-F09C-40E0-914A-500936E38AD4}" type="parTrans" cxnId="{A6949BB6-ED00-4A79-8BD5-990DB21308CA}">
      <dgm:prSet/>
      <dgm:spPr/>
      <dgm:t>
        <a:bodyPr/>
        <a:lstStyle/>
        <a:p>
          <a:endParaRPr lang="en-US"/>
        </a:p>
      </dgm:t>
    </dgm:pt>
    <dgm:pt modelId="{1408A98A-3995-44FF-BAD6-B1F0A96CD6AE}" type="sibTrans" cxnId="{A6949BB6-ED00-4A79-8BD5-990DB21308CA}">
      <dgm:prSet/>
      <dgm:spPr/>
      <dgm:t>
        <a:bodyPr/>
        <a:lstStyle/>
        <a:p>
          <a:endParaRPr lang="en-US"/>
        </a:p>
      </dgm:t>
    </dgm:pt>
    <dgm:pt modelId="{CA1C008F-6F9A-4E2C-B9A1-C3D3322913F0}">
      <dgm:prSet/>
      <dgm:spPr/>
      <dgm:t>
        <a:bodyPr/>
        <a:lstStyle/>
        <a:p>
          <a:r>
            <a:rPr lang="en-US"/>
            <a:t>LA DÉCADA MODERADA</a:t>
          </a:r>
        </a:p>
      </dgm:t>
    </dgm:pt>
    <dgm:pt modelId="{1642BE28-158E-41B4-8C93-D6A79B66DD23}" type="parTrans" cxnId="{258851A4-4DC7-4F71-A360-2C9D564F14A3}">
      <dgm:prSet/>
      <dgm:spPr/>
      <dgm:t>
        <a:bodyPr/>
        <a:lstStyle/>
        <a:p>
          <a:endParaRPr lang="en-US"/>
        </a:p>
      </dgm:t>
    </dgm:pt>
    <dgm:pt modelId="{0D20CEB0-D1CC-43F9-AECA-7590D67727CA}" type="sibTrans" cxnId="{258851A4-4DC7-4F71-A360-2C9D564F14A3}">
      <dgm:prSet/>
      <dgm:spPr/>
      <dgm:t>
        <a:bodyPr/>
        <a:lstStyle/>
        <a:p>
          <a:endParaRPr lang="en-US"/>
        </a:p>
      </dgm:t>
    </dgm:pt>
    <dgm:pt modelId="{96D840F1-6B9F-4F4F-A22A-80B8C20FFCC7}">
      <dgm:prSet/>
      <dgm:spPr/>
      <dgm:t>
        <a:bodyPr/>
        <a:lstStyle/>
        <a:p>
          <a:pPr>
            <a:defRPr b="1"/>
          </a:pPr>
          <a:r>
            <a:rPr lang="en-US"/>
            <a:t>1854–1856</a:t>
          </a:r>
        </a:p>
      </dgm:t>
    </dgm:pt>
    <dgm:pt modelId="{EACE873E-991E-4131-90C8-9451D35B14EC}" type="parTrans" cxnId="{A0A72F20-E0B1-4C3E-BF62-FDF6EEBDF70B}">
      <dgm:prSet/>
      <dgm:spPr/>
      <dgm:t>
        <a:bodyPr/>
        <a:lstStyle/>
        <a:p>
          <a:endParaRPr lang="en-US"/>
        </a:p>
      </dgm:t>
    </dgm:pt>
    <dgm:pt modelId="{68EAE4CC-4153-4555-B891-AAF1DE4FD5F8}" type="sibTrans" cxnId="{A0A72F20-E0B1-4C3E-BF62-FDF6EEBDF70B}">
      <dgm:prSet/>
      <dgm:spPr/>
      <dgm:t>
        <a:bodyPr/>
        <a:lstStyle/>
        <a:p>
          <a:endParaRPr lang="en-US"/>
        </a:p>
      </dgm:t>
    </dgm:pt>
    <dgm:pt modelId="{58CF3073-FFCD-4C45-B4CB-7A24E015F0FD}">
      <dgm:prSet/>
      <dgm:spPr/>
      <dgm:t>
        <a:bodyPr/>
        <a:lstStyle/>
        <a:p>
          <a:r>
            <a:rPr lang="en-US"/>
            <a:t>BIENIO PROGRESISTA</a:t>
          </a:r>
        </a:p>
      </dgm:t>
    </dgm:pt>
    <dgm:pt modelId="{18EA8FF5-94AA-4CC2-8DF8-6DCE4E448B16}" type="parTrans" cxnId="{5379DF32-3A77-403F-8C36-364CB480F8DA}">
      <dgm:prSet/>
      <dgm:spPr/>
      <dgm:t>
        <a:bodyPr/>
        <a:lstStyle/>
        <a:p>
          <a:endParaRPr lang="en-US"/>
        </a:p>
      </dgm:t>
    </dgm:pt>
    <dgm:pt modelId="{ED34A7E2-EC78-45CA-BF5E-AAA4FC7706F0}" type="sibTrans" cxnId="{5379DF32-3A77-403F-8C36-364CB480F8DA}">
      <dgm:prSet/>
      <dgm:spPr/>
      <dgm:t>
        <a:bodyPr/>
        <a:lstStyle/>
        <a:p>
          <a:endParaRPr lang="en-US"/>
        </a:p>
      </dgm:t>
    </dgm:pt>
    <dgm:pt modelId="{0B70A96D-F8FF-42FA-B291-16A0C7A44B43}">
      <dgm:prSet/>
      <dgm:spPr/>
      <dgm:t>
        <a:bodyPr/>
        <a:lstStyle/>
        <a:p>
          <a:pPr>
            <a:defRPr b="1"/>
          </a:pPr>
          <a:r>
            <a:rPr lang="en-US"/>
            <a:t>1856–1868</a:t>
          </a:r>
        </a:p>
      </dgm:t>
    </dgm:pt>
    <dgm:pt modelId="{02898119-5A78-4BE7-8EF7-87DF0F0F495E}" type="parTrans" cxnId="{CD51350F-EA6D-4118-B0E1-5FF5BDB9876E}">
      <dgm:prSet/>
      <dgm:spPr/>
      <dgm:t>
        <a:bodyPr/>
        <a:lstStyle/>
        <a:p>
          <a:endParaRPr lang="en-US"/>
        </a:p>
      </dgm:t>
    </dgm:pt>
    <dgm:pt modelId="{D916F3AF-4332-4851-8EC6-484BDC374165}" type="sibTrans" cxnId="{CD51350F-EA6D-4118-B0E1-5FF5BDB9876E}">
      <dgm:prSet/>
      <dgm:spPr/>
      <dgm:t>
        <a:bodyPr/>
        <a:lstStyle/>
        <a:p>
          <a:endParaRPr lang="en-US"/>
        </a:p>
      </dgm:t>
    </dgm:pt>
    <dgm:pt modelId="{E7BE7456-5FD9-4B7F-9C44-34E1B5E29849}">
      <dgm:prSet/>
      <dgm:spPr/>
      <dgm:t>
        <a:bodyPr/>
        <a:lstStyle/>
        <a:p>
          <a:r>
            <a:rPr lang="en-US"/>
            <a:t>UNIÓN LIBERAL</a:t>
          </a:r>
        </a:p>
      </dgm:t>
    </dgm:pt>
    <dgm:pt modelId="{F637698B-DB6D-4706-8055-3A5F72667F23}" type="parTrans" cxnId="{4FA95240-016F-4D52-8921-57514C007134}">
      <dgm:prSet/>
      <dgm:spPr/>
      <dgm:t>
        <a:bodyPr/>
        <a:lstStyle/>
        <a:p>
          <a:endParaRPr lang="en-US"/>
        </a:p>
      </dgm:t>
    </dgm:pt>
    <dgm:pt modelId="{1AFE6668-EEAF-4BBD-A06A-8C73F35D602C}" type="sibTrans" cxnId="{4FA95240-016F-4D52-8921-57514C007134}">
      <dgm:prSet/>
      <dgm:spPr/>
      <dgm:t>
        <a:bodyPr/>
        <a:lstStyle/>
        <a:p>
          <a:endParaRPr lang="en-US"/>
        </a:p>
      </dgm:t>
    </dgm:pt>
    <dgm:pt modelId="{E193B028-FBF7-4F50-AFDF-5825F563BDEF}" type="pres">
      <dgm:prSet presAssocID="{887CC2B9-967E-4EA7-A51A-C8583D74EC84}" presName="root" presStyleCnt="0">
        <dgm:presLayoutVars>
          <dgm:chMax/>
          <dgm:chPref/>
          <dgm:animLvl val="lvl"/>
        </dgm:presLayoutVars>
      </dgm:prSet>
      <dgm:spPr/>
    </dgm:pt>
    <dgm:pt modelId="{225D730E-94EB-4687-8A29-70C2A2C113CF}" type="pres">
      <dgm:prSet presAssocID="{887CC2B9-967E-4EA7-A51A-C8583D74EC84}" presName="divider" presStyleLbl="fgAcc1" presStyleIdx="0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B80AD7D7-CA82-4D79-9623-939DF50B4EF8}" type="pres">
      <dgm:prSet presAssocID="{887CC2B9-967E-4EA7-A51A-C8583D74EC84}" presName="nodes" presStyleCnt="0">
        <dgm:presLayoutVars>
          <dgm:chMax/>
          <dgm:chPref/>
          <dgm:animLvl val="lvl"/>
        </dgm:presLayoutVars>
      </dgm:prSet>
      <dgm:spPr/>
    </dgm:pt>
    <dgm:pt modelId="{BFB6BF70-5F5C-4319-B63F-89D5C485E4A9}" type="pres">
      <dgm:prSet presAssocID="{3ACDC279-4755-4BC7-ABB6-39B74F522B19}" presName="composite" presStyleCnt="0"/>
      <dgm:spPr/>
    </dgm:pt>
    <dgm:pt modelId="{4398EE5A-43AA-40CE-A059-9428C7E0686F}" type="pres">
      <dgm:prSet presAssocID="{3ACDC279-4755-4BC7-ABB6-39B74F522B19}" presName="ConnectorPoint" presStyleLbl="lnNode1" presStyleIdx="0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gm:spPr>
    </dgm:pt>
    <dgm:pt modelId="{7A6457EF-5991-4DC7-A41F-128CC3D3966F}" type="pres">
      <dgm:prSet presAssocID="{3ACDC279-4755-4BC7-ABB6-39B74F522B19}" presName="DropPinPlaceHolder" presStyleCnt="0"/>
      <dgm:spPr/>
    </dgm:pt>
    <dgm:pt modelId="{2F255545-5862-4689-832B-0FD3AC119E68}" type="pres">
      <dgm:prSet presAssocID="{3ACDC279-4755-4BC7-ABB6-39B74F522B19}" presName="DropPin" presStyleLbl="alignNode1" presStyleIdx="0" presStyleCnt="3"/>
      <dgm:spPr/>
    </dgm:pt>
    <dgm:pt modelId="{8AE44E8B-ABE6-41D6-A15D-CDDE494A329D}" type="pres">
      <dgm:prSet presAssocID="{3ACDC279-4755-4BC7-ABB6-39B74F522B19}" presName="Ellipse" presStyleLbl="fgAcc1" presStyleIdx="1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7CF95BFD-8FB8-4D5A-A513-8070599317A7}" type="pres">
      <dgm:prSet presAssocID="{3ACDC279-4755-4BC7-ABB6-39B74F522B19}" presName="L2TextContainer" presStyleLbl="revTx" presStyleIdx="0" presStyleCnt="6">
        <dgm:presLayoutVars>
          <dgm:bulletEnabled val="1"/>
        </dgm:presLayoutVars>
      </dgm:prSet>
      <dgm:spPr/>
    </dgm:pt>
    <dgm:pt modelId="{6F03A2BF-ABB1-48BF-94D8-F2BF94FE9219}" type="pres">
      <dgm:prSet presAssocID="{3ACDC279-4755-4BC7-ABB6-39B74F522B19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FEC18D8B-C237-4E99-A2A6-D445174A369B}" type="pres">
      <dgm:prSet presAssocID="{3ACDC279-4755-4BC7-ABB6-39B74F522B19}" presName="ConnectLine" presStyleLbl="sibTrans1D1" presStyleIdx="0" presStyleCnt="3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6F25FEE1-7185-4749-84DE-8671A55BE25C}" type="pres">
      <dgm:prSet presAssocID="{3ACDC279-4755-4BC7-ABB6-39B74F522B19}" presName="EmptyPlaceHolder" presStyleCnt="0"/>
      <dgm:spPr/>
    </dgm:pt>
    <dgm:pt modelId="{A0F0356C-2A6E-4052-91D3-ADF07100C662}" type="pres">
      <dgm:prSet presAssocID="{1408A98A-3995-44FF-BAD6-B1F0A96CD6AE}" presName="spaceBetweenRectangles" presStyleCnt="0"/>
      <dgm:spPr/>
    </dgm:pt>
    <dgm:pt modelId="{3FF8E204-2C84-4556-A966-53BAE899F067}" type="pres">
      <dgm:prSet presAssocID="{96D840F1-6B9F-4F4F-A22A-80B8C20FFCC7}" presName="composite" presStyleCnt="0"/>
      <dgm:spPr/>
    </dgm:pt>
    <dgm:pt modelId="{54C0246D-1B4C-4F1E-B0E1-9BDEDAA9DFAA}" type="pres">
      <dgm:prSet presAssocID="{96D840F1-6B9F-4F4F-A22A-80B8C20FFCC7}" presName="ConnectorPoint" presStyleLbl="lnNode1" presStyleIdx="1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gm:spPr>
    </dgm:pt>
    <dgm:pt modelId="{9E28D49E-1E8C-4151-962F-71561DF8F349}" type="pres">
      <dgm:prSet presAssocID="{96D840F1-6B9F-4F4F-A22A-80B8C20FFCC7}" presName="DropPinPlaceHolder" presStyleCnt="0"/>
      <dgm:spPr/>
    </dgm:pt>
    <dgm:pt modelId="{AD99AA45-7AF1-4DE7-97D0-F1D8820441E0}" type="pres">
      <dgm:prSet presAssocID="{96D840F1-6B9F-4F4F-A22A-80B8C20FFCC7}" presName="DropPin" presStyleLbl="alignNode1" presStyleIdx="1" presStyleCnt="3"/>
      <dgm:spPr/>
    </dgm:pt>
    <dgm:pt modelId="{E5C71524-BEC4-4413-B2AE-7872BA30CB60}" type="pres">
      <dgm:prSet presAssocID="{96D840F1-6B9F-4F4F-A22A-80B8C20FFCC7}" presName="Ellipse" presStyleLbl="fgAcc1" presStyleIdx="2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846D38C5-EB44-42A9-9960-EDA43FEB1A52}" type="pres">
      <dgm:prSet presAssocID="{96D840F1-6B9F-4F4F-A22A-80B8C20FFCC7}" presName="L2TextContainer" presStyleLbl="revTx" presStyleIdx="2" presStyleCnt="6">
        <dgm:presLayoutVars>
          <dgm:bulletEnabled val="1"/>
        </dgm:presLayoutVars>
      </dgm:prSet>
      <dgm:spPr/>
    </dgm:pt>
    <dgm:pt modelId="{F2ED9664-63FC-4CFF-A620-D482626614ED}" type="pres">
      <dgm:prSet presAssocID="{96D840F1-6B9F-4F4F-A22A-80B8C20FFCC7}" presName="L1TextContainer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ED0CD931-640E-418F-A0D1-C9E079D8A1FD}" type="pres">
      <dgm:prSet presAssocID="{96D840F1-6B9F-4F4F-A22A-80B8C20FFCC7}" presName="ConnectLine" presStyleLbl="sibTrans1D1" presStyleIdx="1" presStyleCnt="3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398033F5-A765-4C9E-AF28-EE7DF9D9BD71}" type="pres">
      <dgm:prSet presAssocID="{96D840F1-6B9F-4F4F-A22A-80B8C20FFCC7}" presName="EmptyPlaceHolder" presStyleCnt="0"/>
      <dgm:spPr/>
    </dgm:pt>
    <dgm:pt modelId="{C7232DF6-C350-40EB-828C-00460754D405}" type="pres">
      <dgm:prSet presAssocID="{68EAE4CC-4153-4555-B891-AAF1DE4FD5F8}" presName="spaceBetweenRectangles" presStyleCnt="0"/>
      <dgm:spPr/>
    </dgm:pt>
    <dgm:pt modelId="{7DB35CED-75DC-43C9-A4A7-1AA31CC95A45}" type="pres">
      <dgm:prSet presAssocID="{0B70A96D-F8FF-42FA-B291-16A0C7A44B43}" presName="composite" presStyleCnt="0"/>
      <dgm:spPr/>
    </dgm:pt>
    <dgm:pt modelId="{000EFE9C-611F-420D-A70E-3AB809B02F08}" type="pres">
      <dgm:prSet presAssocID="{0B70A96D-F8FF-42FA-B291-16A0C7A44B43}" presName="ConnectorPoint" presStyleLbl="lnNode1" presStyleIdx="2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gm:spPr>
    </dgm:pt>
    <dgm:pt modelId="{E023BF11-557A-4BF9-84D7-C240F739EA0A}" type="pres">
      <dgm:prSet presAssocID="{0B70A96D-F8FF-42FA-B291-16A0C7A44B43}" presName="DropPinPlaceHolder" presStyleCnt="0"/>
      <dgm:spPr/>
    </dgm:pt>
    <dgm:pt modelId="{480903BC-DCBC-4816-84AD-D93BB5CF0620}" type="pres">
      <dgm:prSet presAssocID="{0B70A96D-F8FF-42FA-B291-16A0C7A44B43}" presName="DropPin" presStyleLbl="alignNode1" presStyleIdx="2" presStyleCnt="3"/>
      <dgm:spPr/>
    </dgm:pt>
    <dgm:pt modelId="{265EB86E-4479-4F76-8E18-87DEED04509C}" type="pres">
      <dgm:prSet presAssocID="{0B70A96D-F8FF-42FA-B291-16A0C7A44B43}" presName="Ellipse" presStyleLbl="fgAcc1" presStyleIdx="3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ABA87562-AE21-4CC2-AA99-CB2C49FCC6E9}" type="pres">
      <dgm:prSet presAssocID="{0B70A96D-F8FF-42FA-B291-16A0C7A44B43}" presName="L2TextContainer" presStyleLbl="revTx" presStyleIdx="4" presStyleCnt="6">
        <dgm:presLayoutVars>
          <dgm:bulletEnabled val="1"/>
        </dgm:presLayoutVars>
      </dgm:prSet>
      <dgm:spPr/>
    </dgm:pt>
    <dgm:pt modelId="{EAECA0EC-95AB-439F-8FEF-2A743E6A2FDF}" type="pres">
      <dgm:prSet presAssocID="{0B70A96D-F8FF-42FA-B291-16A0C7A44B43}" presName="L1TextContainer" presStyleLbl="revTx" presStyleIdx="5" presStyleCnt="6">
        <dgm:presLayoutVars>
          <dgm:chMax val="1"/>
          <dgm:chPref val="1"/>
          <dgm:bulletEnabled val="1"/>
        </dgm:presLayoutVars>
      </dgm:prSet>
      <dgm:spPr/>
    </dgm:pt>
    <dgm:pt modelId="{AB095F93-F2F2-4BE5-8C96-2A97FF87D906}" type="pres">
      <dgm:prSet presAssocID="{0B70A96D-F8FF-42FA-B291-16A0C7A44B43}" presName="ConnectLine" presStyleLbl="sibTrans1D1" presStyleIdx="2" presStyleCnt="3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BB60AF70-9655-46AD-A654-B47273A35966}" type="pres">
      <dgm:prSet presAssocID="{0B70A96D-F8FF-42FA-B291-16A0C7A44B43}" presName="EmptyPlaceHolder" presStyleCnt="0"/>
      <dgm:spPr/>
    </dgm:pt>
  </dgm:ptLst>
  <dgm:cxnLst>
    <dgm:cxn modelId="{CD51350F-EA6D-4118-B0E1-5FF5BDB9876E}" srcId="{887CC2B9-967E-4EA7-A51A-C8583D74EC84}" destId="{0B70A96D-F8FF-42FA-B291-16A0C7A44B43}" srcOrd="2" destOrd="0" parTransId="{02898119-5A78-4BE7-8EF7-87DF0F0F495E}" sibTransId="{D916F3AF-4332-4851-8EC6-484BDC374165}"/>
    <dgm:cxn modelId="{A0A72F20-E0B1-4C3E-BF62-FDF6EEBDF70B}" srcId="{887CC2B9-967E-4EA7-A51A-C8583D74EC84}" destId="{96D840F1-6B9F-4F4F-A22A-80B8C20FFCC7}" srcOrd="1" destOrd="0" parTransId="{EACE873E-991E-4131-90C8-9451D35B14EC}" sibTransId="{68EAE4CC-4153-4555-B891-AAF1DE4FD5F8}"/>
    <dgm:cxn modelId="{9A276B22-1C35-4B1F-9061-DBAA579586F6}" type="presOf" srcId="{0B70A96D-F8FF-42FA-B291-16A0C7A44B43}" destId="{EAECA0EC-95AB-439F-8FEF-2A743E6A2FDF}" srcOrd="0" destOrd="0" presId="urn:microsoft.com/office/officeart/2017/3/layout/DropPinTimeline"/>
    <dgm:cxn modelId="{5379DF32-3A77-403F-8C36-364CB480F8DA}" srcId="{96D840F1-6B9F-4F4F-A22A-80B8C20FFCC7}" destId="{58CF3073-FFCD-4C45-B4CB-7A24E015F0FD}" srcOrd="0" destOrd="0" parTransId="{18EA8FF5-94AA-4CC2-8DF8-6DCE4E448B16}" sibTransId="{ED34A7E2-EC78-45CA-BF5E-AAA4FC7706F0}"/>
    <dgm:cxn modelId="{6A1C573C-51C5-403F-9F5F-2773BF5C95E5}" type="presOf" srcId="{887CC2B9-967E-4EA7-A51A-C8583D74EC84}" destId="{E193B028-FBF7-4F50-AFDF-5825F563BDEF}" srcOrd="0" destOrd="0" presId="urn:microsoft.com/office/officeart/2017/3/layout/DropPinTimeline"/>
    <dgm:cxn modelId="{4FA95240-016F-4D52-8921-57514C007134}" srcId="{0B70A96D-F8FF-42FA-B291-16A0C7A44B43}" destId="{E7BE7456-5FD9-4B7F-9C44-34E1B5E29849}" srcOrd="0" destOrd="0" parTransId="{F637698B-DB6D-4706-8055-3A5F72667F23}" sibTransId="{1AFE6668-EEAF-4BBD-A06A-8C73F35D602C}"/>
    <dgm:cxn modelId="{A07C3447-1720-42F7-A325-C34E00A4BAB0}" type="presOf" srcId="{96D840F1-6B9F-4F4F-A22A-80B8C20FFCC7}" destId="{F2ED9664-63FC-4CFF-A620-D482626614ED}" srcOrd="0" destOrd="0" presId="urn:microsoft.com/office/officeart/2017/3/layout/DropPinTimeline"/>
    <dgm:cxn modelId="{86312171-CC15-4E3E-B471-D5E84BBAC41A}" type="presOf" srcId="{E7BE7456-5FD9-4B7F-9C44-34E1B5E29849}" destId="{ABA87562-AE21-4CC2-AA99-CB2C49FCC6E9}" srcOrd="0" destOrd="0" presId="urn:microsoft.com/office/officeart/2017/3/layout/DropPinTimeline"/>
    <dgm:cxn modelId="{6A201156-5ED6-4185-8119-9BC2200D6DCB}" type="presOf" srcId="{58CF3073-FFCD-4C45-B4CB-7A24E015F0FD}" destId="{846D38C5-EB44-42A9-9960-EDA43FEB1A52}" srcOrd="0" destOrd="0" presId="urn:microsoft.com/office/officeart/2017/3/layout/DropPinTimeline"/>
    <dgm:cxn modelId="{E009F292-4BB3-462D-A912-565053A15C9C}" type="presOf" srcId="{3ACDC279-4755-4BC7-ABB6-39B74F522B19}" destId="{6F03A2BF-ABB1-48BF-94D8-F2BF94FE9219}" srcOrd="0" destOrd="0" presId="urn:microsoft.com/office/officeart/2017/3/layout/DropPinTimeline"/>
    <dgm:cxn modelId="{7065F3A2-4E42-43E9-BA04-4503444E8CD7}" type="presOf" srcId="{CA1C008F-6F9A-4E2C-B9A1-C3D3322913F0}" destId="{7CF95BFD-8FB8-4D5A-A513-8070599317A7}" srcOrd="0" destOrd="0" presId="urn:microsoft.com/office/officeart/2017/3/layout/DropPinTimeline"/>
    <dgm:cxn modelId="{258851A4-4DC7-4F71-A360-2C9D564F14A3}" srcId="{3ACDC279-4755-4BC7-ABB6-39B74F522B19}" destId="{CA1C008F-6F9A-4E2C-B9A1-C3D3322913F0}" srcOrd="0" destOrd="0" parTransId="{1642BE28-158E-41B4-8C93-D6A79B66DD23}" sibTransId="{0D20CEB0-D1CC-43F9-AECA-7590D67727CA}"/>
    <dgm:cxn modelId="{A6949BB6-ED00-4A79-8BD5-990DB21308CA}" srcId="{887CC2B9-967E-4EA7-A51A-C8583D74EC84}" destId="{3ACDC279-4755-4BC7-ABB6-39B74F522B19}" srcOrd="0" destOrd="0" parTransId="{CEA5964F-F09C-40E0-914A-500936E38AD4}" sibTransId="{1408A98A-3995-44FF-BAD6-B1F0A96CD6AE}"/>
    <dgm:cxn modelId="{3EAD652F-8300-426A-987C-CE569E53C211}" type="presParOf" srcId="{E193B028-FBF7-4F50-AFDF-5825F563BDEF}" destId="{225D730E-94EB-4687-8A29-70C2A2C113CF}" srcOrd="0" destOrd="0" presId="urn:microsoft.com/office/officeart/2017/3/layout/DropPinTimeline"/>
    <dgm:cxn modelId="{0A9CEF5E-3987-423F-9CDF-FF97CF07919B}" type="presParOf" srcId="{E193B028-FBF7-4F50-AFDF-5825F563BDEF}" destId="{B80AD7D7-CA82-4D79-9623-939DF50B4EF8}" srcOrd="1" destOrd="0" presId="urn:microsoft.com/office/officeart/2017/3/layout/DropPinTimeline"/>
    <dgm:cxn modelId="{ED77B7A7-2B38-46FE-8FBE-B65FE37F6C89}" type="presParOf" srcId="{B80AD7D7-CA82-4D79-9623-939DF50B4EF8}" destId="{BFB6BF70-5F5C-4319-B63F-89D5C485E4A9}" srcOrd="0" destOrd="0" presId="urn:microsoft.com/office/officeart/2017/3/layout/DropPinTimeline"/>
    <dgm:cxn modelId="{346F5BE1-71C3-4248-9ACC-F1DFEB06E17D}" type="presParOf" srcId="{BFB6BF70-5F5C-4319-B63F-89D5C485E4A9}" destId="{4398EE5A-43AA-40CE-A059-9428C7E0686F}" srcOrd="0" destOrd="0" presId="urn:microsoft.com/office/officeart/2017/3/layout/DropPinTimeline"/>
    <dgm:cxn modelId="{3F7DF170-950E-464A-AA49-F69B75AC22C5}" type="presParOf" srcId="{BFB6BF70-5F5C-4319-B63F-89D5C485E4A9}" destId="{7A6457EF-5991-4DC7-A41F-128CC3D3966F}" srcOrd="1" destOrd="0" presId="urn:microsoft.com/office/officeart/2017/3/layout/DropPinTimeline"/>
    <dgm:cxn modelId="{9FC4672B-65D7-4ED4-86BF-9667614D088E}" type="presParOf" srcId="{7A6457EF-5991-4DC7-A41F-128CC3D3966F}" destId="{2F255545-5862-4689-832B-0FD3AC119E68}" srcOrd="0" destOrd="0" presId="urn:microsoft.com/office/officeart/2017/3/layout/DropPinTimeline"/>
    <dgm:cxn modelId="{08559A40-C86C-41EE-949F-53C1B8A3BE37}" type="presParOf" srcId="{7A6457EF-5991-4DC7-A41F-128CC3D3966F}" destId="{8AE44E8B-ABE6-41D6-A15D-CDDE494A329D}" srcOrd="1" destOrd="0" presId="urn:microsoft.com/office/officeart/2017/3/layout/DropPinTimeline"/>
    <dgm:cxn modelId="{9BC22B76-C11A-498C-BBB5-B3872DE0C6AA}" type="presParOf" srcId="{BFB6BF70-5F5C-4319-B63F-89D5C485E4A9}" destId="{7CF95BFD-8FB8-4D5A-A513-8070599317A7}" srcOrd="2" destOrd="0" presId="urn:microsoft.com/office/officeart/2017/3/layout/DropPinTimeline"/>
    <dgm:cxn modelId="{9053C672-B53D-42AF-BF38-86AEE066D9FC}" type="presParOf" srcId="{BFB6BF70-5F5C-4319-B63F-89D5C485E4A9}" destId="{6F03A2BF-ABB1-48BF-94D8-F2BF94FE9219}" srcOrd="3" destOrd="0" presId="urn:microsoft.com/office/officeart/2017/3/layout/DropPinTimeline"/>
    <dgm:cxn modelId="{40D4F4B2-32F3-4AC2-AB4C-18E80A232C16}" type="presParOf" srcId="{BFB6BF70-5F5C-4319-B63F-89D5C485E4A9}" destId="{FEC18D8B-C237-4E99-A2A6-D445174A369B}" srcOrd="4" destOrd="0" presId="urn:microsoft.com/office/officeart/2017/3/layout/DropPinTimeline"/>
    <dgm:cxn modelId="{E554CA49-01FD-46F0-B68D-67F6B54CB002}" type="presParOf" srcId="{BFB6BF70-5F5C-4319-B63F-89D5C485E4A9}" destId="{6F25FEE1-7185-4749-84DE-8671A55BE25C}" srcOrd="5" destOrd="0" presId="urn:microsoft.com/office/officeart/2017/3/layout/DropPinTimeline"/>
    <dgm:cxn modelId="{73251C52-F946-493F-89E2-B07A171804E6}" type="presParOf" srcId="{B80AD7D7-CA82-4D79-9623-939DF50B4EF8}" destId="{A0F0356C-2A6E-4052-91D3-ADF07100C662}" srcOrd="1" destOrd="0" presId="urn:microsoft.com/office/officeart/2017/3/layout/DropPinTimeline"/>
    <dgm:cxn modelId="{47AAE48D-3B4C-47F3-8532-4EF6BD054061}" type="presParOf" srcId="{B80AD7D7-CA82-4D79-9623-939DF50B4EF8}" destId="{3FF8E204-2C84-4556-A966-53BAE899F067}" srcOrd="2" destOrd="0" presId="urn:microsoft.com/office/officeart/2017/3/layout/DropPinTimeline"/>
    <dgm:cxn modelId="{A4D58501-84B0-4226-94B4-44CEBD2E45E2}" type="presParOf" srcId="{3FF8E204-2C84-4556-A966-53BAE899F067}" destId="{54C0246D-1B4C-4F1E-B0E1-9BDEDAA9DFAA}" srcOrd="0" destOrd="0" presId="urn:microsoft.com/office/officeart/2017/3/layout/DropPinTimeline"/>
    <dgm:cxn modelId="{FC6585D2-2A94-41DF-B5B5-2D1C9E8841FF}" type="presParOf" srcId="{3FF8E204-2C84-4556-A966-53BAE899F067}" destId="{9E28D49E-1E8C-4151-962F-71561DF8F349}" srcOrd="1" destOrd="0" presId="urn:microsoft.com/office/officeart/2017/3/layout/DropPinTimeline"/>
    <dgm:cxn modelId="{B9C4214D-608E-4494-BFB9-8981A022F965}" type="presParOf" srcId="{9E28D49E-1E8C-4151-962F-71561DF8F349}" destId="{AD99AA45-7AF1-4DE7-97D0-F1D8820441E0}" srcOrd="0" destOrd="0" presId="urn:microsoft.com/office/officeart/2017/3/layout/DropPinTimeline"/>
    <dgm:cxn modelId="{436D5367-204C-4DB1-85BA-7B37ADFE5DA8}" type="presParOf" srcId="{9E28D49E-1E8C-4151-962F-71561DF8F349}" destId="{E5C71524-BEC4-4413-B2AE-7872BA30CB60}" srcOrd="1" destOrd="0" presId="urn:microsoft.com/office/officeart/2017/3/layout/DropPinTimeline"/>
    <dgm:cxn modelId="{545DC566-D893-4DDC-8C6B-F141280C3D31}" type="presParOf" srcId="{3FF8E204-2C84-4556-A966-53BAE899F067}" destId="{846D38C5-EB44-42A9-9960-EDA43FEB1A52}" srcOrd="2" destOrd="0" presId="urn:microsoft.com/office/officeart/2017/3/layout/DropPinTimeline"/>
    <dgm:cxn modelId="{20B8B59D-9F08-43FD-AE00-F476CCCE6858}" type="presParOf" srcId="{3FF8E204-2C84-4556-A966-53BAE899F067}" destId="{F2ED9664-63FC-4CFF-A620-D482626614ED}" srcOrd="3" destOrd="0" presId="urn:microsoft.com/office/officeart/2017/3/layout/DropPinTimeline"/>
    <dgm:cxn modelId="{85812969-496E-4D9B-8968-4C8650D117AE}" type="presParOf" srcId="{3FF8E204-2C84-4556-A966-53BAE899F067}" destId="{ED0CD931-640E-418F-A0D1-C9E079D8A1FD}" srcOrd="4" destOrd="0" presId="urn:microsoft.com/office/officeart/2017/3/layout/DropPinTimeline"/>
    <dgm:cxn modelId="{50C700F1-0F4A-4F71-86CA-A216D75942AC}" type="presParOf" srcId="{3FF8E204-2C84-4556-A966-53BAE899F067}" destId="{398033F5-A765-4C9E-AF28-EE7DF9D9BD71}" srcOrd="5" destOrd="0" presId="urn:microsoft.com/office/officeart/2017/3/layout/DropPinTimeline"/>
    <dgm:cxn modelId="{2A52BE8F-657C-45CF-AF2D-8C8109FBAAA7}" type="presParOf" srcId="{B80AD7D7-CA82-4D79-9623-939DF50B4EF8}" destId="{C7232DF6-C350-40EB-828C-00460754D405}" srcOrd="3" destOrd="0" presId="urn:microsoft.com/office/officeart/2017/3/layout/DropPinTimeline"/>
    <dgm:cxn modelId="{6F8AE3BB-B4FE-406F-B1EC-2E69D8710AE5}" type="presParOf" srcId="{B80AD7D7-CA82-4D79-9623-939DF50B4EF8}" destId="{7DB35CED-75DC-43C9-A4A7-1AA31CC95A45}" srcOrd="4" destOrd="0" presId="urn:microsoft.com/office/officeart/2017/3/layout/DropPinTimeline"/>
    <dgm:cxn modelId="{EDDFDDAF-F38F-4D85-B838-B4A918FCB97B}" type="presParOf" srcId="{7DB35CED-75DC-43C9-A4A7-1AA31CC95A45}" destId="{000EFE9C-611F-420D-A70E-3AB809B02F08}" srcOrd="0" destOrd="0" presId="urn:microsoft.com/office/officeart/2017/3/layout/DropPinTimeline"/>
    <dgm:cxn modelId="{067F2DDE-2162-4569-8094-5637CE549BFF}" type="presParOf" srcId="{7DB35CED-75DC-43C9-A4A7-1AA31CC95A45}" destId="{E023BF11-557A-4BF9-84D7-C240F739EA0A}" srcOrd="1" destOrd="0" presId="urn:microsoft.com/office/officeart/2017/3/layout/DropPinTimeline"/>
    <dgm:cxn modelId="{3253314D-5E8B-43C6-A7B8-AA2D84CF02E0}" type="presParOf" srcId="{E023BF11-557A-4BF9-84D7-C240F739EA0A}" destId="{480903BC-DCBC-4816-84AD-D93BB5CF0620}" srcOrd="0" destOrd="0" presId="urn:microsoft.com/office/officeart/2017/3/layout/DropPinTimeline"/>
    <dgm:cxn modelId="{F3ECFD68-6724-4D9A-8B4B-D6E5F90FA68D}" type="presParOf" srcId="{E023BF11-557A-4BF9-84D7-C240F739EA0A}" destId="{265EB86E-4479-4F76-8E18-87DEED04509C}" srcOrd="1" destOrd="0" presId="urn:microsoft.com/office/officeart/2017/3/layout/DropPinTimeline"/>
    <dgm:cxn modelId="{E8E39F75-9BB4-4B0E-891F-6D3419B443C6}" type="presParOf" srcId="{7DB35CED-75DC-43C9-A4A7-1AA31CC95A45}" destId="{ABA87562-AE21-4CC2-AA99-CB2C49FCC6E9}" srcOrd="2" destOrd="0" presId="urn:microsoft.com/office/officeart/2017/3/layout/DropPinTimeline"/>
    <dgm:cxn modelId="{6A855665-8CA0-4E96-B250-E0D205283DEC}" type="presParOf" srcId="{7DB35CED-75DC-43C9-A4A7-1AA31CC95A45}" destId="{EAECA0EC-95AB-439F-8FEF-2A743E6A2FDF}" srcOrd="3" destOrd="0" presId="urn:microsoft.com/office/officeart/2017/3/layout/DropPinTimeline"/>
    <dgm:cxn modelId="{CD43A1D7-215A-482C-9631-BEAFC7116D30}" type="presParOf" srcId="{7DB35CED-75DC-43C9-A4A7-1AA31CC95A45}" destId="{AB095F93-F2F2-4BE5-8C96-2A97FF87D906}" srcOrd="4" destOrd="0" presId="urn:microsoft.com/office/officeart/2017/3/layout/DropPinTimeline"/>
    <dgm:cxn modelId="{7607D62C-AF6B-4FF3-8C6F-EBBC63666E2D}" type="presParOf" srcId="{7DB35CED-75DC-43C9-A4A7-1AA31CC95A45}" destId="{BB60AF70-9655-46AD-A654-B47273A35966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297759-199E-437D-8980-A97E82764D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BCD6408-41EC-4CCD-8438-C32671119110}">
      <dgm:prSet/>
      <dgm:spPr/>
      <dgm:t>
        <a:bodyPr/>
        <a:lstStyle/>
        <a:p>
          <a:r>
            <a:rPr lang="es-ES"/>
            <a:t>Gobiernos.</a:t>
          </a:r>
          <a:endParaRPr lang="en-US"/>
        </a:p>
      </dgm:t>
    </dgm:pt>
    <dgm:pt modelId="{BABBD405-4B09-4115-9230-375E329AC2EE}" type="parTrans" cxnId="{A424D50A-F975-4451-83E2-31F9263A4510}">
      <dgm:prSet/>
      <dgm:spPr/>
      <dgm:t>
        <a:bodyPr/>
        <a:lstStyle/>
        <a:p>
          <a:endParaRPr lang="en-US"/>
        </a:p>
      </dgm:t>
    </dgm:pt>
    <dgm:pt modelId="{0657AEF7-AE34-4C81-AAB9-45F8315BC96F}" type="sibTrans" cxnId="{A424D50A-F975-4451-83E2-31F9263A4510}">
      <dgm:prSet/>
      <dgm:spPr/>
      <dgm:t>
        <a:bodyPr/>
        <a:lstStyle/>
        <a:p>
          <a:endParaRPr lang="en-US"/>
        </a:p>
      </dgm:t>
    </dgm:pt>
    <dgm:pt modelId="{AA30D81A-A575-4501-A0A7-72FCC68137FB}">
      <dgm:prSet/>
      <dgm:spPr/>
      <dgm:t>
        <a:bodyPr/>
        <a:lstStyle/>
        <a:p>
          <a:r>
            <a:rPr lang="es-ES"/>
            <a:t>O´Donnell (Unión liberal) y Narváez (Moderados)</a:t>
          </a:r>
          <a:endParaRPr lang="en-US"/>
        </a:p>
      </dgm:t>
    </dgm:pt>
    <dgm:pt modelId="{89079B78-F4C6-485C-9DB4-3D3899BFE131}" type="parTrans" cxnId="{AB489EF7-90DE-4EAB-A94F-22BB24020F5D}">
      <dgm:prSet/>
      <dgm:spPr/>
      <dgm:t>
        <a:bodyPr/>
        <a:lstStyle/>
        <a:p>
          <a:endParaRPr lang="en-US"/>
        </a:p>
      </dgm:t>
    </dgm:pt>
    <dgm:pt modelId="{96F00729-54FD-4430-A7EC-887FCD6310FA}" type="sibTrans" cxnId="{AB489EF7-90DE-4EAB-A94F-22BB24020F5D}">
      <dgm:prSet/>
      <dgm:spPr/>
      <dgm:t>
        <a:bodyPr/>
        <a:lstStyle/>
        <a:p>
          <a:endParaRPr lang="en-US"/>
        </a:p>
      </dgm:t>
    </dgm:pt>
    <dgm:pt modelId="{D3FD3FBB-E72B-4721-8227-3BAEB65EFDBC}">
      <dgm:prSet/>
      <dgm:spPr/>
      <dgm:t>
        <a:bodyPr/>
        <a:lstStyle/>
        <a:p>
          <a:r>
            <a:rPr lang="es-ES" u="sng"/>
            <a:t>Restablecimiento de constitución de 1845 </a:t>
          </a:r>
          <a:r>
            <a:rPr lang="es-ES"/>
            <a:t>suavizada con un Acta Adicional (sólo un mes en vigor)</a:t>
          </a:r>
          <a:endParaRPr lang="en-US"/>
        </a:p>
      </dgm:t>
    </dgm:pt>
    <dgm:pt modelId="{CFCFD84A-BBAB-45C0-B345-A47B52CA6684}" type="parTrans" cxnId="{782F5DF1-0883-4D4F-A6D0-1118E71DE60C}">
      <dgm:prSet/>
      <dgm:spPr/>
      <dgm:t>
        <a:bodyPr/>
        <a:lstStyle/>
        <a:p>
          <a:endParaRPr lang="en-US"/>
        </a:p>
      </dgm:t>
    </dgm:pt>
    <dgm:pt modelId="{E6A88A90-F031-4DA2-B171-060C8A6519B9}" type="sibTrans" cxnId="{782F5DF1-0883-4D4F-A6D0-1118E71DE60C}">
      <dgm:prSet/>
      <dgm:spPr/>
      <dgm:t>
        <a:bodyPr/>
        <a:lstStyle/>
        <a:p>
          <a:endParaRPr lang="en-US"/>
        </a:p>
      </dgm:t>
    </dgm:pt>
    <dgm:pt modelId="{E58A8F41-664B-4A77-B45E-D3756B404469}">
      <dgm:prSet/>
      <dgm:spPr/>
      <dgm:t>
        <a:bodyPr/>
        <a:lstStyle/>
        <a:p>
          <a:r>
            <a:rPr lang="es-ES"/>
            <a:t>Ley Moyano (1857)</a:t>
          </a:r>
          <a:endParaRPr lang="en-US"/>
        </a:p>
      </dgm:t>
    </dgm:pt>
    <dgm:pt modelId="{7181075E-F4FA-41CC-B0F7-17619568DA35}" type="parTrans" cxnId="{FAB8133C-8C8F-4543-A616-7BE963F22BDD}">
      <dgm:prSet/>
      <dgm:spPr/>
      <dgm:t>
        <a:bodyPr/>
        <a:lstStyle/>
        <a:p>
          <a:endParaRPr lang="en-US"/>
        </a:p>
      </dgm:t>
    </dgm:pt>
    <dgm:pt modelId="{161E0270-D896-4927-8BE4-4C9DA62C58A9}" type="sibTrans" cxnId="{FAB8133C-8C8F-4543-A616-7BE963F22BDD}">
      <dgm:prSet/>
      <dgm:spPr/>
      <dgm:t>
        <a:bodyPr/>
        <a:lstStyle/>
        <a:p>
          <a:endParaRPr lang="en-US"/>
        </a:p>
      </dgm:t>
    </dgm:pt>
    <dgm:pt modelId="{3146A62E-AB28-4D6F-AEFE-9AA591343A58}">
      <dgm:prSet/>
      <dgm:spPr/>
      <dgm:t>
        <a:bodyPr/>
        <a:lstStyle/>
        <a:p>
          <a:r>
            <a:rPr lang="es-ES"/>
            <a:t>Política exterior de prestigio.</a:t>
          </a:r>
          <a:endParaRPr lang="en-US"/>
        </a:p>
      </dgm:t>
    </dgm:pt>
    <dgm:pt modelId="{5550494D-E013-43E6-98EF-78489B577B86}" type="parTrans" cxnId="{6C5EEBA2-47EB-4AC8-B494-BD09A7D86E68}">
      <dgm:prSet/>
      <dgm:spPr/>
      <dgm:t>
        <a:bodyPr/>
        <a:lstStyle/>
        <a:p>
          <a:endParaRPr lang="en-US"/>
        </a:p>
      </dgm:t>
    </dgm:pt>
    <dgm:pt modelId="{56247B14-A5C2-4A8D-A31F-B49ACB7757AB}" type="sibTrans" cxnId="{6C5EEBA2-47EB-4AC8-B494-BD09A7D86E68}">
      <dgm:prSet/>
      <dgm:spPr/>
      <dgm:t>
        <a:bodyPr/>
        <a:lstStyle/>
        <a:p>
          <a:endParaRPr lang="en-US"/>
        </a:p>
      </dgm:t>
    </dgm:pt>
    <dgm:pt modelId="{6AD4F18D-367D-4B88-BA52-20F4497AFE59}">
      <dgm:prSet/>
      <dgm:spPr/>
      <dgm:t>
        <a:bodyPr/>
        <a:lstStyle/>
        <a:p>
          <a:r>
            <a:rPr lang="es-ES"/>
            <a:t>Búsqueda de exaltación patriótica entre las clases populares.</a:t>
          </a:r>
          <a:endParaRPr lang="en-US"/>
        </a:p>
      </dgm:t>
    </dgm:pt>
    <dgm:pt modelId="{1C92BFF7-6B43-41EE-ADF0-F17244718CE0}" type="parTrans" cxnId="{F57E2057-DA28-4F48-B123-EF6E679F5835}">
      <dgm:prSet/>
      <dgm:spPr/>
      <dgm:t>
        <a:bodyPr/>
        <a:lstStyle/>
        <a:p>
          <a:endParaRPr lang="en-US"/>
        </a:p>
      </dgm:t>
    </dgm:pt>
    <dgm:pt modelId="{541772B7-C638-4019-8F81-38BCC462308B}" type="sibTrans" cxnId="{F57E2057-DA28-4F48-B123-EF6E679F5835}">
      <dgm:prSet/>
      <dgm:spPr/>
      <dgm:t>
        <a:bodyPr/>
        <a:lstStyle/>
        <a:p>
          <a:endParaRPr lang="en-US"/>
        </a:p>
      </dgm:t>
    </dgm:pt>
    <dgm:pt modelId="{B5A13C8F-83CF-4219-999F-CE2370B6BE78}">
      <dgm:prSet/>
      <dgm:spPr/>
      <dgm:t>
        <a:bodyPr/>
        <a:lstStyle/>
        <a:p>
          <a:r>
            <a:rPr lang="es-ES"/>
            <a:t>Campaña en la Cochinchina (1858-1862)</a:t>
          </a:r>
          <a:endParaRPr lang="en-US"/>
        </a:p>
      </dgm:t>
    </dgm:pt>
    <dgm:pt modelId="{C81CC945-E3C4-4E9F-B3EB-A5E22CB5F90F}" type="parTrans" cxnId="{CA52E521-A048-4C19-914E-7302161ECBD6}">
      <dgm:prSet/>
      <dgm:spPr/>
      <dgm:t>
        <a:bodyPr/>
        <a:lstStyle/>
        <a:p>
          <a:endParaRPr lang="en-US"/>
        </a:p>
      </dgm:t>
    </dgm:pt>
    <dgm:pt modelId="{297F8612-0F14-4090-8F09-0B5AB6D7D7F9}" type="sibTrans" cxnId="{CA52E521-A048-4C19-914E-7302161ECBD6}">
      <dgm:prSet/>
      <dgm:spPr/>
      <dgm:t>
        <a:bodyPr/>
        <a:lstStyle/>
        <a:p>
          <a:endParaRPr lang="en-US"/>
        </a:p>
      </dgm:t>
    </dgm:pt>
    <dgm:pt modelId="{B6DFD26D-90C9-4ACF-81AD-790EF6A50A20}">
      <dgm:prSet/>
      <dgm:spPr/>
      <dgm:t>
        <a:bodyPr/>
        <a:lstStyle/>
        <a:p>
          <a:r>
            <a:rPr lang="es-ES"/>
            <a:t>Intervención en México</a:t>
          </a:r>
          <a:endParaRPr lang="en-US"/>
        </a:p>
      </dgm:t>
    </dgm:pt>
    <dgm:pt modelId="{8CC31AFB-8AB1-4827-83D1-38702F2DB7BD}" type="parTrans" cxnId="{B87E1460-DA7E-4974-9910-86A9D28A8731}">
      <dgm:prSet/>
      <dgm:spPr/>
      <dgm:t>
        <a:bodyPr/>
        <a:lstStyle/>
        <a:p>
          <a:endParaRPr lang="en-US"/>
        </a:p>
      </dgm:t>
    </dgm:pt>
    <dgm:pt modelId="{4CE1C311-B3D2-4B65-ACDC-1FAD73519830}" type="sibTrans" cxnId="{B87E1460-DA7E-4974-9910-86A9D28A8731}">
      <dgm:prSet/>
      <dgm:spPr/>
      <dgm:t>
        <a:bodyPr/>
        <a:lstStyle/>
        <a:p>
          <a:endParaRPr lang="en-US"/>
        </a:p>
      </dgm:t>
    </dgm:pt>
    <dgm:pt modelId="{A4456C85-7ECE-4704-8612-B57C12BDD7C1}">
      <dgm:prSet/>
      <dgm:spPr/>
      <dgm:t>
        <a:bodyPr/>
        <a:lstStyle/>
        <a:p>
          <a:r>
            <a:rPr lang="es-ES"/>
            <a:t>Guerra de Marruecos (1859-1861)</a:t>
          </a:r>
          <a:endParaRPr lang="en-US"/>
        </a:p>
      </dgm:t>
    </dgm:pt>
    <dgm:pt modelId="{FDA39C21-EE39-4EB5-ACF3-6ADB7C3C24CE}" type="parTrans" cxnId="{34F5E0A1-CE14-4C26-853D-B54888E0CAA0}">
      <dgm:prSet/>
      <dgm:spPr/>
      <dgm:t>
        <a:bodyPr/>
        <a:lstStyle/>
        <a:p>
          <a:endParaRPr lang="en-US"/>
        </a:p>
      </dgm:t>
    </dgm:pt>
    <dgm:pt modelId="{B7806BE9-2DD4-472A-A6D9-DA69FBBDE9F0}" type="sibTrans" cxnId="{34F5E0A1-CE14-4C26-853D-B54888E0CAA0}">
      <dgm:prSet/>
      <dgm:spPr/>
      <dgm:t>
        <a:bodyPr/>
        <a:lstStyle/>
        <a:p>
          <a:endParaRPr lang="en-US"/>
        </a:p>
      </dgm:t>
    </dgm:pt>
    <dgm:pt modelId="{6D4267B1-3DBE-47B6-B2C2-2A5B7EDF86ED}" type="pres">
      <dgm:prSet presAssocID="{0A297759-199E-437D-8980-A97E82764DD3}" presName="linear" presStyleCnt="0">
        <dgm:presLayoutVars>
          <dgm:animLvl val="lvl"/>
          <dgm:resizeHandles val="exact"/>
        </dgm:presLayoutVars>
      </dgm:prSet>
      <dgm:spPr/>
    </dgm:pt>
    <dgm:pt modelId="{889F389C-339A-4EB1-89CF-968006BB9FA4}" type="pres">
      <dgm:prSet presAssocID="{0BCD6408-41EC-4CCD-8438-C3267111911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8055A0F-0B58-4736-B3F3-8D03AA3C4F0F}" type="pres">
      <dgm:prSet presAssocID="{0BCD6408-41EC-4CCD-8438-C32671119110}" presName="childText" presStyleLbl="revTx" presStyleIdx="0" presStyleCnt="2">
        <dgm:presLayoutVars>
          <dgm:bulletEnabled val="1"/>
        </dgm:presLayoutVars>
      </dgm:prSet>
      <dgm:spPr/>
    </dgm:pt>
    <dgm:pt modelId="{1910612E-0F8B-4630-9EF8-A0965D415163}" type="pres">
      <dgm:prSet presAssocID="{D3FD3FBB-E72B-4721-8227-3BAEB65EFDB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A72B0D3-963B-4423-BBE1-3A6908175668}" type="pres">
      <dgm:prSet presAssocID="{E6A88A90-F031-4DA2-B171-060C8A6519B9}" presName="spacer" presStyleCnt="0"/>
      <dgm:spPr/>
    </dgm:pt>
    <dgm:pt modelId="{CE454558-16CD-4C9D-B9CB-C8ACA048EA82}" type="pres">
      <dgm:prSet presAssocID="{E58A8F41-664B-4A77-B45E-D3756B40446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F614D55-D3F3-43C4-AB5B-10863C475762}" type="pres">
      <dgm:prSet presAssocID="{161E0270-D896-4927-8BE4-4C9DA62C58A9}" presName="spacer" presStyleCnt="0"/>
      <dgm:spPr/>
    </dgm:pt>
    <dgm:pt modelId="{B50FBAE0-5450-43B6-86BF-2A569E01595F}" type="pres">
      <dgm:prSet presAssocID="{3146A62E-AB28-4D6F-AEFE-9AA591343A5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FF778FD-26C8-445E-9C06-B4D2BF60FB12}" type="pres">
      <dgm:prSet presAssocID="{3146A62E-AB28-4D6F-AEFE-9AA591343A5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A424D50A-F975-4451-83E2-31F9263A4510}" srcId="{0A297759-199E-437D-8980-A97E82764DD3}" destId="{0BCD6408-41EC-4CCD-8438-C32671119110}" srcOrd="0" destOrd="0" parTransId="{BABBD405-4B09-4115-9230-375E329AC2EE}" sibTransId="{0657AEF7-AE34-4C81-AAB9-45F8315BC96F}"/>
    <dgm:cxn modelId="{CA52E521-A048-4C19-914E-7302161ECBD6}" srcId="{3146A62E-AB28-4D6F-AEFE-9AA591343A58}" destId="{B5A13C8F-83CF-4219-999F-CE2370B6BE78}" srcOrd="1" destOrd="0" parTransId="{C81CC945-E3C4-4E9F-B3EB-A5E22CB5F90F}" sibTransId="{297F8612-0F14-4090-8F09-0B5AB6D7D7F9}"/>
    <dgm:cxn modelId="{E9DFBE30-A4ED-462C-AAB6-D820C400761F}" type="presOf" srcId="{A4456C85-7ECE-4704-8612-B57C12BDD7C1}" destId="{6FF778FD-26C8-445E-9C06-B4D2BF60FB12}" srcOrd="0" destOrd="3" presId="urn:microsoft.com/office/officeart/2005/8/layout/vList2"/>
    <dgm:cxn modelId="{B9D4C634-80A6-4362-A0E9-6A2773C517CB}" type="presOf" srcId="{E58A8F41-664B-4A77-B45E-D3756B404469}" destId="{CE454558-16CD-4C9D-B9CB-C8ACA048EA82}" srcOrd="0" destOrd="0" presId="urn:microsoft.com/office/officeart/2005/8/layout/vList2"/>
    <dgm:cxn modelId="{FAB8133C-8C8F-4543-A616-7BE963F22BDD}" srcId="{0A297759-199E-437D-8980-A97E82764DD3}" destId="{E58A8F41-664B-4A77-B45E-D3756B404469}" srcOrd="2" destOrd="0" parTransId="{7181075E-F4FA-41CC-B0F7-17619568DA35}" sibTransId="{161E0270-D896-4927-8BE4-4C9DA62C58A9}"/>
    <dgm:cxn modelId="{B87E1460-DA7E-4974-9910-86A9D28A8731}" srcId="{3146A62E-AB28-4D6F-AEFE-9AA591343A58}" destId="{B6DFD26D-90C9-4ACF-81AD-790EF6A50A20}" srcOrd="2" destOrd="0" parTransId="{8CC31AFB-8AB1-4827-83D1-38702F2DB7BD}" sibTransId="{4CE1C311-B3D2-4B65-ACDC-1FAD73519830}"/>
    <dgm:cxn modelId="{B1075B63-1684-4035-A5B7-849394E18E28}" type="presOf" srcId="{0BCD6408-41EC-4CCD-8438-C32671119110}" destId="{889F389C-339A-4EB1-89CF-968006BB9FA4}" srcOrd="0" destOrd="0" presId="urn:microsoft.com/office/officeart/2005/8/layout/vList2"/>
    <dgm:cxn modelId="{C0225168-DD13-4D04-BFE3-0DED5DB57585}" type="presOf" srcId="{3146A62E-AB28-4D6F-AEFE-9AA591343A58}" destId="{B50FBAE0-5450-43B6-86BF-2A569E01595F}" srcOrd="0" destOrd="0" presId="urn:microsoft.com/office/officeart/2005/8/layout/vList2"/>
    <dgm:cxn modelId="{1240CF6A-FF78-4611-935E-F1E89FD3C43A}" type="presOf" srcId="{AA30D81A-A575-4501-A0A7-72FCC68137FB}" destId="{E8055A0F-0B58-4736-B3F3-8D03AA3C4F0F}" srcOrd="0" destOrd="0" presId="urn:microsoft.com/office/officeart/2005/8/layout/vList2"/>
    <dgm:cxn modelId="{BFE0DE6E-92A6-458F-9FD5-BEEA6A0BDACC}" type="presOf" srcId="{0A297759-199E-437D-8980-A97E82764DD3}" destId="{6D4267B1-3DBE-47B6-B2C2-2A5B7EDF86ED}" srcOrd="0" destOrd="0" presId="urn:microsoft.com/office/officeart/2005/8/layout/vList2"/>
    <dgm:cxn modelId="{3BC90257-1DAC-45A5-9EAD-49061E81B57E}" type="presOf" srcId="{B5A13C8F-83CF-4219-999F-CE2370B6BE78}" destId="{6FF778FD-26C8-445E-9C06-B4D2BF60FB12}" srcOrd="0" destOrd="1" presId="urn:microsoft.com/office/officeart/2005/8/layout/vList2"/>
    <dgm:cxn modelId="{F57E2057-DA28-4F48-B123-EF6E679F5835}" srcId="{3146A62E-AB28-4D6F-AEFE-9AA591343A58}" destId="{6AD4F18D-367D-4B88-BA52-20F4497AFE59}" srcOrd="0" destOrd="0" parTransId="{1C92BFF7-6B43-41EE-ADF0-F17244718CE0}" sibTransId="{541772B7-C638-4019-8F81-38BCC462308B}"/>
    <dgm:cxn modelId="{5F644894-69A3-4B5A-98AE-D6B39E718452}" type="presOf" srcId="{6AD4F18D-367D-4B88-BA52-20F4497AFE59}" destId="{6FF778FD-26C8-445E-9C06-B4D2BF60FB12}" srcOrd="0" destOrd="0" presId="urn:microsoft.com/office/officeart/2005/8/layout/vList2"/>
    <dgm:cxn modelId="{C3DD4E96-6B10-4BA2-9C34-A98CF7F68FFC}" type="presOf" srcId="{B6DFD26D-90C9-4ACF-81AD-790EF6A50A20}" destId="{6FF778FD-26C8-445E-9C06-B4D2BF60FB12}" srcOrd="0" destOrd="2" presId="urn:microsoft.com/office/officeart/2005/8/layout/vList2"/>
    <dgm:cxn modelId="{34F5E0A1-CE14-4C26-853D-B54888E0CAA0}" srcId="{3146A62E-AB28-4D6F-AEFE-9AA591343A58}" destId="{A4456C85-7ECE-4704-8612-B57C12BDD7C1}" srcOrd="3" destOrd="0" parTransId="{FDA39C21-EE39-4EB5-ACF3-6ADB7C3C24CE}" sibTransId="{B7806BE9-2DD4-472A-A6D9-DA69FBBDE9F0}"/>
    <dgm:cxn modelId="{6C5EEBA2-47EB-4AC8-B494-BD09A7D86E68}" srcId="{0A297759-199E-437D-8980-A97E82764DD3}" destId="{3146A62E-AB28-4D6F-AEFE-9AA591343A58}" srcOrd="3" destOrd="0" parTransId="{5550494D-E013-43E6-98EF-78489B577B86}" sibTransId="{56247B14-A5C2-4A8D-A31F-B49ACB7757AB}"/>
    <dgm:cxn modelId="{8C8B42D7-F833-4A60-9390-0D7DF273BAD2}" type="presOf" srcId="{D3FD3FBB-E72B-4721-8227-3BAEB65EFDBC}" destId="{1910612E-0F8B-4630-9EF8-A0965D415163}" srcOrd="0" destOrd="0" presId="urn:microsoft.com/office/officeart/2005/8/layout/vList2"/>
    <dgm:cxn modelId="{782F5DF1-0883-4D4F-A6D0-1118E71DE60C}" srcId="{0A297759-199E-437D-8980-A97E82764DD3}" destId="{D3FD3FBB-E72B-4721-8227-3BAEB65EFDBC}" srcOrd="1" destOrd="0" parTransId="{CFCFD84A-BBAB-45C0-B345-A47B52CA6684}" sibTransId="{E6A88A90-F031-4DA2-B171-060C8A6519B9}"/>
    <dgm:cxn modelId="{AB489EF7-90DE-4EAB-A94F-22BB24020F5D}" srcId="{0BCD6408-41EC-4CCD-8438-C32671119110}" destId="{AA30D81A-A575-4501-A0A7-72FCC68137FB}" srcOrd="0" destOrd="0" parTransId="{89079B78-F4C6-485C-9DB4-3D3899BFE131}" sibTransId="{96F00729-54FD-4430-A7EC-887FCD6310FA}"/>
    <dgm:cxn modelId="{B5D0F8C4-B63D-4AE5-A9AC-A1B554C34869}" type="presParOf" srcId="{6D4267B1-3DBE-47B6-B2C2-2A5B7EDF86ED}" destId="{889F389C-339A-4EB1-89CF-968006BB9FA4}" srcOrd="0" destOrd="0" presId="urn:microsoft.com/office/officeart/2005/8/layout/vList2"/>
    <dgm:cxn modelId="{29AC262C-B9AC-4182-9AA5-05EB2754B8AF}" type="presParOf" srcId="{6D4267B1-3DBE-47B6-B2C2-2A5B7EDF86ED}" destId="{E8055A0F-0B58-4736-B3F3-8D03AA3C4F0F}" srcOrd="1" destOrd="0" presId="urn:microsoft.com/office/officeart/2005/8/layout/vList2"/>
    <dgm:cxn modelId="{39585D51-8899-44BA-9907-07297C4E0FD9}" type="presParOf" srcId="{6D4267B1-3DBE-47B6-B2C2-2A5B7EDF86ED}" destId="{1910612E-0F8B-4630-9EF8-A0965D415163}" srcOrd="2" destOrd="0" presId="urn:microsoft.com/office/officeart/2005/8/layout/vList2"/>
    <dgm:cxn modelId="{FD65F091-7EA1-4711-85D9-9CDDC354A68B}" type="presParOf" srcId="{6D4267B1-3DBE-47B6-B2C2-2A5B7EDF86ED}" destId="{DA72B0D3-963B-4423-BBE1-3A6908175668}" srcOrd="3" destOrd="0" presId="urn:microsoft.com/office/officeart/2005/8/layout/vList2"/>
    <dgm:cxn modelId="{249C8F8B-5F0B-45B9-A026-24E7F9504522}" type="presParOf" srcId="{6D4267B1-3DBE-47B6-B2C2-2A5B7EDF86ED}" destId="{CE454558-16CD-4C9D-B9CB-C8ACA048EA82}" srcOrd="4" destOrd="0" presId="urn:microsoft.com/office/officeart/2005/8/layout/vList2"/>
    <dgm:cxn modelId="{E41CA0C8-9C34-4FB1-8093-144381193C31}" type="presParOf" srcId="{6D4267B1-3DBE-47B6-B2C2-2A5B7EDF86ED}" destId="{8F614D55-D3F3-43C4-AB5B-10863C475762}" srcOrd="5" destOrd="0" presId="urn:microsoft.com/office/officeart/2005/8/layout/vList2"/>
    <dgm:cxn modelId="{4925DA86-74AF-4CF0-B3E1-953D5F913C26}" type="presParOf" srcId="{6D4267B1-3DBE-47B6-B2C2-2A5B7EDF86ED}" destId="{B50FBAE0-5450-43B6-86BF-2A569E01595F}" srcOrd="6" destOrd="0" presId="urn:microsoft.com/office/officeart/2005/8/layout/vList2"/>
    <dgm:cxn modelId="{D16F2F73-2979-47D4-A56F-C5867089999F}" type="presParOf" srcId="{6D4267B1-3DBE-47B6-B2C2-2A5B7EDF86ED}" destId="{6FF778FD-26C8-445E-9C06-B4D2BF60FB1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10D1C-EA8D-456B-A96B-2EEE2F2FC2DF}">
      <dsp:nvSpPr>
        <dsp:cNvPr id="0" name=""/>
        <dsp:cNvSpPr/>
      </dsp:nvSpPr>
      <dsp:spPr>
        <a:xfrm>
          <a:off x="0" y="208408"/>
          <a:ext cx="7467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332D32-2FAD-44FF-BCFA-02070145BB54}">
      <dsp:nvSpPr>
        <dsp:cNvPr id="0" name=""/>
        <dsp:cNvSpPr/>
      </dsp:nvSpPr>
      <dsp:spPr>
        <a:xfrm>
          <a:off x="373380" y="1768"/>
          <a:ext cx="522732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Carta otorgada</a:t>
          </a:r>
          <a:endParaRPr lang="en-US" sz="1400" kern="1200"/>
        </a:p>
      </dsp:txBody>
      <dsp:txXfrm>
        <a:off x="393555" y="21943"/>
        <a:ext cx="5186970" cy="372930"/>
      </dsp:txXfrm>
    </dsp:sp>
    <dsp:sp modelId="{6F68CB2A-45FA-49E8-AD93-479DA179CF44}">
      <dsp:nvSpPr>
        <dsp:cNvPr id="0" name=""/>
        <dsp:cNvSpPr/>
      </dsp:nvSpPr>
      <dsp:spPr>
        <a:xfrm>
          <a:off x="0" y="843448"/>
          <a:ext cx="7467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CEB041-7E2A-4963-A2E4-F56BF231C504}">
      <dsp:nvSpPr>
        <dsp:cNvPr id="0" name=""/>
        <dsp:cNvSpPr/>
      </dsp:nvSpPr>
      <dsp:spPr>
        <a:xfrm>
          <a:off x="373380" y="636808"/>
          <a:ext cx="522732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Por presiones liberales</a:t>
          </a:r>
          <a:endParaRPr lang="en-US" sz="1400" kern="1200"/>
        </a:p>
      </dsp:txBody>
      <dsp:txXfrm>
        <a:off x="393555" y="656983"/>
        <a:ext cx="5186970" cy="372930"/>
      </dsp:txXfrm>
    </dsp:sp>
    <dsp:sp modelId="{AA20E159-8596-4817-88F9-F1731CBFC721}">
      <dsp:nvSpPr>
        <dsp:cNvPr id="0" name=""/>
        <dsp:cNvSpPr/>
      </dsp:nvSpPr>
      <dsp:spPr>
        <a:xfrm>
          <a:off x="0" y="1478488"/>
          <a:ext cx="7467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1BC0C06-167F-4966-A6EB-EC53963A6206}">
      <dsp:nvSpPr>
        <dsp:cNvPr id="0" name=""/>
        <dsp:cNvSpPr/>
      </dsp:nvSpPr>
      <dsp:spPr>
        <a:xfrm>
          <a:off x="373380" y="1271848"/>
          <a:ext cx="522732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Ideología muy conservadora</a:t>
          </a:r>
          <a:endParaRPr lang="en-US" sz="1400" kern="1200"/>
        </a:p>
      </dsp:txBody>
      <dsp:txXfrm>
        <a:off x="393555" y="1292023"/>
        <a:ext cx="5186970" cy="372930"/>
      </dsp:txXfrm>
    </dsp:sp>
    <dsp:sp modelId="{A58346E7-2713-4D26-B3F1-DC7AADE06B95}">
      <dsp:nvSpPr>
        <dsp:cNvPr id="0" name=""/>
        <dsp:cNvSpPr/>
      </dsp:nvSpPr>
      <dsp:spPr>
        <a:xfrm>
          <a:off x="0" y="2113528"/>
          <a:ext cx="7467600" cy="1256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9569" tIns="291592" rIns="57956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Convocatoria y disolución por parte del Rey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Iniciativa legal en manos del Rey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Nombramiento de cámara alta Estamento de Próceres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Nombramiento del Gobierno.</a:t>
          </a:r>
          <a:endParaRPr lang="en-US" sz="1400" kern="1200"/>
        </a:p>
      </dsp:txBody>
      <dsp:txXfrm>
        <a:off x="0" y="2113528"/>
        <a:ext cx="7467600" cy="1256850"/>
      </dsp:txXfrm>
    </dsp:sp>
    <dsp:sp modelId="{7B617274-5988-456A-935D-9E66D9FB7124}">
      <dsp:nvSpPr>
        <dsp:cNvPr id="0" name=""/>
        <dsp:cNvSpPr/>
      </dsp:nvSpPr>
      <dsp:spPr>
        <a:xfrm>
          <a:off x="373380" y="1906888"/>
          <a:ext cx="522732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Soberanía real con concesiones a Cortes.</a:t>
          </a:r>
          <a:endParaRPr lang="en-US" sz="1400" kern="1200"/>
        </a:p>
      </dsp:txBody>
      <dsp:txXfrm>
        <a:off x="393555" y="1927063"/>
        <a:ext cx="5186970" cy="372930"/>
      </dsp:txXfrm>
    </dsp:sp>
    <dsp:sp modelId="{1E0692C4-ACE5-4A08-94F8-753EB6F7801C}">
      <dsp:nvSpPr>
        <dsp:cNvPr id="0" name=""/>
        <dsp:cNvSpPr/>
      </dsp:nvSpPr>
      <dsp:spPr>
        <a:xfrm>
          <a:off x="0" y="3652618"/>
          <a:ext cx="7467600" cy="5843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9569" tIns="291592" rIns="57956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Sufragio censitario muy restringido para procuradores. (0,15%)</a:t>
          </a:r>
          <a:endParaRPr lang="en-US" sz="1400" kern="1200"/>
        </a:p>
      </dsp:txBody>
      <dsp:txXfrm>
        <a:off x="0" y="3652618"/>
        <a:ext cx="7467600" cy="584325"/>
      </dsp:txXfrm>
    </dsp:sp>
    <dsp:sp modelId="{8E811D62-5B84-46E2-9C9A-619D65EA70D9}">
      <dsp:nvSpPr>
        <dsp:cNvPr id="0" name=""/>
        <dsp:cNvSpPr/>
      </dsp:nvSpPr>
      <dsp:spPr>
        <a:xfrm>
          <a:off x="373380" y="3445978"/>
          <a:ext cx="522732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Próceres y Procuradores (bicameralismo)</a:t>
          </a:r>
          <a:endParaRPr lang="en-US" sz="1400" kern="1200"/>
        </a:p>
      </dsp:txBody>
      <dsp:txXfrm>
        <a:off x="393555" y="3466153"/>
        <a:ext cx="5186970" cy="372930"/>
      </dsp:txXfrm>
    </dsp:sp>
    <dsp:sp modelId="{656D5DC4-DFD6-4EDB-B082-B51BD667A422}">
      <dsp:nvSpPr>
        <dsp:cNvPr id="0" name=""/>
        <dsp:cNvSpPr/>
      </dsp:nvSpPr>
      <dsp:spPr>
        <a:xfrm>
          <a:off x="0" y="4519183"/>
          <a:ext cx="7467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8E4B0D-5988-4CB0-9F33-94F5BEC19416}">
      <dsp:nvSpPr>
        <dsp:cNvPr id="0" name=""/>
        <dsp:cNvSpPr/>
      </dsp:nvSpPr>
      <dsp:spPr>
        <a:xfrm>
          <a:off x="373380" y="4312543"/>
          <a:ext cx="522732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No existe una declaración de derechos.</a:t>
          </a:r>
          <a:endParaRPr lang="en-US" sz="1400" kern="1200"/>
        </a:p>
      </dsp:txBody>
      <dsp:txXfrm>
        <a:off x="393555" y="4332718"/>
        <a:ext cx="5186970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31317-1D7B-4B66-9005-F5700F6E1BAD}">
      <dsp:nvSpPr>
        <dsp:cNvPr id="0" name=""/>
        <dsp:cNvSpPr/>
      </dsp:nvSpPr>
      <dsp:spPr>
        <a:xfrm>
          <a:off x="0" y="103250"/>
          <a:ext cx="2333625" cy="1400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Constitución de consenso progresistas/conservadores</a:t>
          </a:r>
          <a:endParaRPr lang="en-US" sz="1400" kern="1200"/>
        </a:p>
      </dsp:txBody>
      <dsp:txXfrm>
        <a:off x="0" y="103250"/>
        <a:ext cx="2333625" cy="1400175"/>
      </dsp:txXfrm>
    </dsp:sp>
    <dsp:sp modelId="{F1134916-8B3E-4D8C-8378-09A90347C5CD}">
      <dsp:nvSpPr>
        <dsp:cNvPr id="0" name=""/>
        <dsp:cNvSpPr/>
      </dsp:nvSpPr>
      <dsp:spPr>
        <a:xfrm>
          <a:off x="2566987" y="103250"/>
          <a:ext cx="2333625" cy="1400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Soberanía nacional (práctica compartida Rey-Cortes)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/>
            <a:t>Veto Real no temporal.</a:t>
          </a:r>
          <a:endParaRPr lang="en-US" sz="1100" kern="1200"/>
        </a:p>
      </dsp:txBody>
      <dsp:txXfrm>
        <a:off x="2566987" y="103250"/>
        <a:ext cx="2333625" cy="1400175"/>
      </dsp:txXfrm>
    </dsp:sp>
    <dsp:sp modelId="{B7DFB220-DAC4-4CB8-BDC5-D0EB5291BEEE}">
      <dsp:nvSpPr>
        <dsp:cNvPr id="0" name=""/>
        <dsp:cNvSpPr/>
      </dsp:nvSpPr>
      <dsp:spPr>
        <a:xfrm>
          <a:off x="5133975" y="103250"/>
          <a:ext cx="2333625" cy="1400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División de poderes.</a:t>
          </a:r>
          <a:endParaRPr lang="en-US" sz="1400" kern="1200"/>
        </a:p>
      </dsp:txBody>
      <dsp:txXfrm>
        <a:off x="5133975" y="103250"/>
        <a:ext cx="2333625" cy="1400175"/>
      </dsp:txXfrm>
    </dsp:sp>
    <dsp:sp modelId="{AB37B7D5-DC62-4FDB-9246-DD13EEFD7542}">
      <dsp:nvSpPr>
        <dsp:cNvPr id="0" name=""/>
        <dsp:cNvSpPr/>
      </dsp:nvSpPr>
      <dsp:spPr>
        <a:xfrm>
          <a:off x="0" y="1736788"/>
          <a:ext cx="2333625" cy="1400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Cortes bicamerales</a:t>
          </a:r>
          <a:endParaRPr lang="en-US" sz="14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/>
            <a:t>Senado: elegido por el Rey de una tríada designada por la provincia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/>
            <a:t>Cámara de Diputados: Sufragio censitario. (5%)</a:t>
          </a:r>
          <a:endParaRPr lang="en-US" sz="1100" kern="1200"/>
        </a:p>
      </dsp:txBody>
      <dsp:txXfrm>
        <a:off x="0" y="1736788"/>
        <a:ext cx="2333625" cy="1400175"/>
      </dsp:txXfrm>
    </dsp:sp>
    <dsp:sp modelId="{19160F5B-FCD2-4E48-8429-275B40712EDC}">
      <dsp:nvSpPr>
        <dsp:cNvPr id="0" name=""/>
        <dsp:cNvSpPr/>
      </dsp:nvSpPr>
      <dsp:spPr>
        <a:xfrm>
          <a:off x="2566987" y="1736788"/>
          <a:ext cx="2333625" cy="1400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Incluye carta de derechos individuales.</a:t>
          </a:r>
          <a:endParaRPr lang="en-US" sz="1400" kern="1200"/>
        </a:p>
      </dsp:txBody>
      <dsp:txXfrm>
        <a:off x="2566987" y="1736788"/>
        <a:ext cx="2333625" cy="1400175"/>
      </dsp:txXfrm>
    </dsp:sp>
    <dsp:sp modelId="{DF1D4F2E-B672-47AD-982D-5D8349F3DEF0}">
      <dsp:nvSpPr>
        <dsp:cNvPr id="0" name=""/>
        <dsp:cNvSpPr/>
      </dsp:nvSpPr>
      <dsp:spPr>
        <a:xfrm>
          <a:off x="5133975" y="1736788"/>
          <a:ext cx="2333625" cy="1400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Libertad de prensa</a:t>
          </a:r>
          <a:endParaRPr lang="en-US" sz="1400" kern="1200"/>
        </a:p>
      </dsp:txBody>
      <dsp:txXfrm>
        <a:off x="5133975" y="1736788"/>
        <a:ext cx="2333625" cy="1400175"/>
      </dsp:txXfrm>
    </dsp:sp>
    <dsp:sp modelId="{191654EB-250A-46B9-AFC8-06B3EA711BCE}">
      <dsp:nvSpPr>
        <dsp:cNvPr id="0" name=""/>
        <dsp:cNvSpPr/>
      </dsp:nvSpPr>
      <dsp:spPr>
        <a:xfrm>
          <a:off x="1283493" y="3370326"/>
          <a:ext cx="2333625" cy="1400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Ayuntamientos: Se deja para una ley posterior pero se incluye que las alcaldías deben ser electivas.</a:t>
          </a:r>
          <a:endParaRPr lang="en-US" sz="1400" kern="1200"/>
        </a:p>
      </dsp:txBody>
      <dsp:txXfrm>
        <a:off x="1283493" y="3370326"/>
        <a:ext cx="2333625" cy="1400175"/>
      </dsp:txXfrm>
    </dsp:sp>
    <dsp:sp modelId="{5DC315A2-874F-4124-AE1C-AAEE6C81DE1F}">
      <dsp:nvSpPr>
        <dsp:cNvPr id="0" name=""/>
        <dsp:cNvSpPr/>
      </dsp:nvSpPr>
      <dsp:spPr>
        <a:xfrm>
          <a:off x="3850481" y="3370326"/>
          <a:ext cx="2333625" cy="1400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Milicia Nacional.</a:t>
          </a:r>
          <a:endParaRPr lang="en-US" sz="1400" kern="1200"/>
        </a:p>
      </dsp:txBody>
      <dsp:txXfrm>
        <a:off x="3850481" y="3370326"/>
        <a:ext cx="2333625" cy="14001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D730E-94EB-4687-8A29-70C2A2C113CF}">
      <dsp:nvSpPr>
        <dsp:cNvPr id="0" name=""/>
        <dsp:cNvSpPr/>
      </dsp:nvSpPr>
      <dsp:spPr>
        <a:xfrm>
          <a:off x="0" y="2436876"/>
          <a:ext cx="74676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55545-5862-4689-832B-0FD3AC119E68}">
      <dsp:nvSpPr>
        <dsp:cNvPr id="0" name=""/>
        <dsp:cNvSpPr/>
      </dsp:nvSpPr>
      <dsp:spPr>
        <a:xfrm rot="8100000">
          <a:off x="79330" y="561604"/>
          <a:ext cx="358411" cy="358411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AE44E8B-ABE6-41D6-A15D-CDDE494A329D}">
      <dsp:nvSpPr>
        <dsp:cNvPr id="0" name=""/>
        <dsp:cNvSpPr/>
      </dsp:nvSpPr>
      <dsp:spPr>
        <a:xfrm>
          <a:off x="119147" y="601420"/>
          <a:ext cx="278778" cy="27877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F95BFD-8FB8-4D5A-A513-8070599317A7}">
      <dsp:nvSpPr>
        <dsp:cNvPr id="0" name=""/>
        <dsp:cNvSpPr/>
      </dsp:nvSpPr>
      <dsp:spPr>
        <a:xfrm>
          <a:off x="511971" y="994245"/>
          <a:ext cx="3104301" cy="1442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LA DÉCADA MODERADA</a:t>
          </a:r>
        </a:p>
      </dsp:txBody>
      <dsp:txXfrm>
        <a:off x="511971" y="994245"/>
        <a:ext cx="3104301" cy="1442630"/>
      </dsp:txXfrm>
    </dsp:sp>
    <dsp:sp modelId="{6F03A2BF-ABB1-48BF-94D8-F2BF94FE9219}">
      <dsp:nvSpPr>
        <dsp:cNvPr id="0" name=""/>
        <dsp:cNvSpPr/>
      </dsp:nvSpPr>
      <dsp:spPr>
        <a:xfrm>
          <a:off x="511971" y="487375"/>
          <a:ext cx="3104301" cy="506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1843–1854</a:t>
          </a:r>
        </a:p>
      </dsp:txBody>
      <dsp:txXfrm>
        <a:off x="511971" y="487375"/>
        <a:ext cx="3104301" cy="506870"/>
      </dsp:txXfrm>
    </dsp:sp>
    <dsp:sp modelId="{FEC18D8B-C237-4E99-A2A6-D445174A369B}">
      <dsp:nvSpPr>
        <dsp:cNvPr id="0" name=""/>
        <dsp:cNvSpPr/>
      </dsp:nvSpPr>
      <dsp:spPr>
        <a:xfrm>
          <a:off x="258536" y="994245"/>
          <a:ext cx="0" cy="144263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8EE5A-43AA-40CE-A059-9428C7E0686F}">
      <dsp:nvSpPr>
        <dsp:cNvPr id="0" name=""/>
        <dsp:cNvSpPr/>
      </dsp:nvSpPr>
      <dsp:spPr>
        <a:xfrm>
          <a:off x="211379" y="2391257"/>
          <a:ext cx="91236" cy="91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99AA45-7AF1-4DE7-97D0-F1D8820441E0}">
      <dsp:nvSpPr>
        <dsp:cNvPr id="0" name=""/>
        <dsp:cNvSpPr/>
      </dsp:nvSpPr>
      <dsp:spPr>
        <a:xfrm rot="18900000">
          <a:off x="1937968" y="3953736"/>
          <a:ext cx="358411" cy="358411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5C71524-BEC4-4413-B2AE-7872BA30CB60}">
      <dsp:nvSpPr>
        <dsp:cNvPr id="0" name=""/>
        <dsp:cNvSpPr/>
      </dsp:nvSpPr>
      <dsp:spPr>
        <a:xfrm>
          <a:off x="1977784" y="3993552"/>
          <a:ext cx="278778" cy="27877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D38C5-EB44-42A9-9960-EDA43FEB1A52}">
      <dsp:nvSpPr>
        <dsp:cNvPr id="0" name=""/>
        <dsp:cNvSpPr/>
      </dsp:nvSpPr>
      <dsp:spPr>
        <a:xfrm>
          <a:off x="2370608" y="2436876"/>
          <a:ext cx="3104301" cy="1442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BIENIO PROGRESISTA</a:t>
          </a:r>
        </a:p>
      </dsp:txBody>
      <dsp:txXfrm>
        <a:off x="2370608" y="2436876"/>
        <a:ext cx="3104301" cy="1442630"/>
      </dsp:txXfrm>
    </dsp:sp>
    <dsp:sp modelId="{F2ED9664-63FC-4CFF-A620-D482626614ED}">
      <dsp:nvSpPr>
        <dsp:cNvPr id="0" name=""/>
        <dsp:cNvSpPr/>
      </dsp:nvSpPr>
      <dsp:spPr>
        <a:xfrm>
          <a:off x="2370608" y="3879506"/>
          <a:ext cx="3104301" cy="506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1854–1856</a:t>
          </a:r>
        </a:p>
      </dsp:txBody>
      <dsp:txXfrm>
        <a:off x="2370608" y="3879506"/>
        <a:ext cx="3104301" cy="506870"/>
      </dsp:txXfrm>
    </dsp:sp>
    <dsp:sp modelId="{ED0CD931-640E-418F-A0D1-C9E079D8A1FD}">
      <dsp:nvSpPr>
        <dsp:cNvPr id="0" name=""/>
        <dsp:cNvSpPr/>
      </dsp:nvSpPr>
      <dsp:spPr>
        <a:xfrm>
          <a:off x="2117173" y="2436876"/>
          <a:ext cx="0" cy="144263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C0246D-1B4C-4F1E-B0E1-9BDEDAA9DFAA}">
      <dsp:nvSpPr>
        <dsp:cNvPr id="0" name=""/>
        <dsp:cNvSpPr/>
      </dsp:nvSpPr>
      <dsp:spPr>
        <a:xfrm>
          <a:off x="2070016" y="2391257"/>
          <a:ext cx="91236" cy="91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80903BC-DCBC-4816-84AD-D93BB5CF0620}">
      <dsp:nvSpPr>
        <dsp:cNvPr id="0" name=""/>
        <dsp:cNvSpPr/>
      </dsp:nvSpPr>
      <dsp:spPr>
        <a:xfrm rot="8100000">
          <a:off x="3796605" y="561604"/>
          <a:ext cx="358411" cy="358411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65EB86E-4479-4F76-8E18-87DEED04509C}">
      <dsp:nvSpPr>
        <dsp:cNvPr id="0" name=""/>
        <dsp:cNvSpPr/>
      </dsp:nvSpPr>
      <dsp:spPr>
        <a:xfrm>
          <a:off x="3836421" y="601420"/>
          <a:ext cx="278778" cy="27877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A87562-AE21-4CC2-AA99-CB2C49FCC6E9}">
      <dsp:nvSpPr>
        <dsp:cNvPr id="0" name=""/>
        <dsp:cNvSpPr/>
      </dsp:nvSpPr>
      <dsp:spPr>
        <a:xfrm>
          <a:off x="4229246" y="994245"/>
          <a:ext cx="3104301" cy="1442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UNIÓN LIBERAL</a:t>
          </a:r>
        </a:p>
      </dsp:txBody>
      <dsp:txXfrm>
        <a:off x="4229246" y="994245"/>
        <a:ext cx="3104301" cy="1442630"/>
      </dsp:txXfrm>
    </dsp:sp>
    <dsp:sp modelId="{EAECA0EC-95AB-439F-8FEF-2A743E6A2FDF}">
      <dsp:nvSpPr>
        <dsp:cNvPr id="0" name=""/>
        <dsp:cNvSpPr/>
      </dsp:nvSpPr>
      <dsp:spPr>
        <a:xfrm>
          <a:off x="4229246" y="487375"/>
          <a:ext cx="3104301" cy="506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1856–1868</a:t>
          </a:r>
        </a:p>
      </dsp:txBody>
      <dsp:txXfrm>
        <a:off x="4229246" y="487375"/>
        <a:ext cx="3104301" cy="506870"/>
      </dsp:txXfrm>
    </dsp:sp>
    <dsp:sp modelId="{AB095F93-F2F2-4BE5-8C96-2A97FF87D906}">
      <dsp:nvSpPr>
        <dsp:cNvPr id="0" name=""/>
        <dsp:cNvSpPr/>
      </dsp:nvSpPr>
      <dsp:spPr>
        <a:xfrm>
          <a:off x="3975811" y="994245"/>
          <a:ext cx="0" cy="144263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EFE9C-611F-420D-A70E-3AB809B02F08}">
      <dsp:nvSpPr>
        <dsp:cNvPr id="0" name=""/>
        <dsp:cNvSpPr/>
      </dsp:nvSpPr>
      <dsp:spPr>
        <a:xfrm>
          <a:off x="3928654" y="2391257"/>
          <a:ext cx="91236" cy="91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F389C-339A-4EB1-89CF-968006BB9FA4}">
      <dsp:nvSpPr>
        <dsp:cNvPr id="0" name=""/>
        <dsp:cNvSpPr/>
      </dsp:nvSpPr>
      <dsp:spPr>
        <a:xfrm>
          <a:off x="0" y="22164"/>
          <a:ext cx="7467600" cy="8184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Gobiernos.</a:t>
          </a:r>
          <a:endParaRPr lang="en-US" sz="2100" kern="1200"/>
        </a:p>
      </dsp:txBody>
      <dsp:txXfrm>
        <a:off x="39955" y="62119"/>
        <a:ext cx="7387690" cy="738578"/>
      </dsp:txXfrm>
    </dsp:sp>
    <dsp:sp modelId="{E8055A0F-0B58-4736-B3F3-8D03AA3C4F0F}">
      <dsp:nvSpPr>
        <dsp:cNvPr id="0" name=""/>
        <dsp:cNvSpPr/>
      </dsp:nvSpPr>
      <dsp:spPr>
        <a:xfrm>
          <a:off x="0" y="840652"/>
          <a:ext cx="7467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096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O´Donnell (Unión liberal) y Narváez (Moderados)</a:t>
          </a:r>
          <a:endParaRPr lang="en-US" sz="1600" kern="1200"/>
        </a:p>
      </dsp:txBody>
      <dsp:txXfrm>
        <a:off x="0" y="840652"/>
        <a:ext cx="7467600" cy="347760"/>
      </dsp:txXfrm>
    </dsp:sp>
    <dsp:sp modelId="{1910612E-0F8B-4630-9EF8-A0965D415163}">
      <dsp:nvSpPr>
        <dsp:cNvPr id="0" name=""/>
        <dsp:cNvSpPr/>
      </dsp:nvSpPr>
      <dsp:spPr>
        <a:xfrm>
          <a:off x="0" y="1188412"/>
          <a:ext cx="7467600" cy="8184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u="sng" kern="1200"/>
            <a:t>Restablecimiento de constitución de 1845 </a:t>
          </a:r>
          <a:r>
            <a:rPr lang="es-ES" sz="2100" kern="1200"/>
            <a:t>suavizada con un Acta Adicional (sólo un mes en vigor)</a:t>
          </a:r>
          <a:endParaRPr lang="en-US" sz="2100" kern="1200"/>
        </a:p>
      </dsp:txBody>
      <dsp:txXfrm>
        <a:off x="39955" y="1228367"/>
        <a:ext cx="7387690" cy="738578"/>
      </dsp:txXfrm>
    </dsp:sp>
    <dsp:sp modelId="{CE454558-16CD-4C9D-B9CB-C8ACA048EA82}">
      <dsp:nvSpPr>
        <dsp:cNvPr id="0" name=""/>
        <dsp:cNvSpPr/>
      </dsp:nvSpPr>
      <dsp:spPr>
        <a:xfrm>
          <a:off x="0" y="2067381"/>
          <a:ext cx="7467600" cy="8184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Ley Moyano (1857)</a:t>
          </a:r>
          <a:endParaRPr lang="en-US" sz="2100" kern="1200"/>
        </a:p>
      </dsp:txBody>
      <dsp:txXfrm>
        <a:off x="39955" y="2107336"/>
        <a:ext cx="7387690" cy="738578"/>
      </dsp:txXfrm>
    </dsp:sp>
    <dsp:sp modelId="{B50FBAE0-5450-43B6-86BF-2A569E01595F}">
      <dsp:nvSpPr>
        <dsp:cNvPr id="0" name=""/>
        <dsp:cNvSpPr/>
      </dsp:nvSpPr>
      <dsp:spPr>
        <a:xfrm>
          <a:off x="0" y="2946349"/>
          <a:ext cx="7467600" cy="8184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Política exterior de prestigio.</a:t>
          </a:r>
          <a:endParaRPr lang="en-US" sz="2100" kern="1200"/>
        </a:p>
      </dsp:txBody>
      <dsp:txXfrm>
        <a:off x="39955" y="2986304"/>
        <a:ext cx="7387690" cy="738578"/>
      </dsp:txXfrm>
    </dsp:sp>
    <dsp:sp modelId="{6FF778FD-26C8-445E-9C06-B4D2BF60FB12}">
      <dsp:nvSpPr>
        <dsp:cNvPr id="0" name=""/>
        <dsp:cNvSpPr/>
      </dsp:nvSpPr>
      <dsp:spPr>
        <a:xfrm>
          <a:off x="0" y="3764837"/>
          <a:ext cx="7467600" cy="1086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096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Búsqueda de exaltación patriótica entre las clases populares.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Campaña en la Cochinchina (1858-1862)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Intervención en México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/>
            <a:t>Guerra de Marruecos (1859-1861)</a:t>
          </a:r>
          <a:endParaRPr lang="en-US" sz="1600" kern="1200"/>
        </a:p>
      </dsp:txBody>
      <dsp:txXfrm>
        <a:off x="0" y="3764837"/>
        <a:ext cx="7467600" cy="1086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F806423-E9A2-49B9-9CEE-1D361EC26547}" type="datetimeFigureOut">
              <a:rPr lang="es-ES" smtClean="0"/>
              <a:pPr/>
              <a:t>21/08/2025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FBF83E9-C667-47E4-BFAA-8C8D06FE893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 algn="ctr"/>
            <a:r>
              <a:rPr lang="es-ES" b="1" dirty="0"/>
              <a:t>ISABEL II: REGENCIAS Y REINADO EFECTIVO (1833-1868)</a:t>
            </a:r>
          </a:p>
        </p:txBody>
      </p:sp>
      <p:pic>
        <p:nvPicPr>
          <p:cNvPr id="1026" name="Picture 2" descr="La litografía de 1858 censurada por el Gobierno iraní.">
            <a:extLst>
              <a:ext uri="{FF2B5EF4-FFF2-40B4-BE49-F238E27FC236}">
                <a16:creationId xmlns:a16="http://schemas.microsoft.com/office/drawing/2014/main" id="{393D32D8-9880-1203-EA45-B06E3E80F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2"/>
          <a:stretch/>
        </p:blipFill>
        <p:spPr bwMode="auto">
          <a:xfrm>
            <a:off x="457200" y="1600200"/>
            <a:ext cx="7467600" cy="4873752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EL PERÍODO DE REGENCIAS</a:t>
            </a:r>
            <a:br>
              <a:rPr lang="es-ES" b="1" dirty="0"/>
            </a:br>
            <a:r>
              <a:rPr lang="es-ES" b="1" dirty="0"/>
              <a:t> (1833-1843)</a:t>
            </a:r>
          </a:p>
        </p:txBody>
      </p:sp>
      <p:pic>
        <p:nvPicPr>
          <p:cNvPr id="4" name="3 Marcador de contenido" descr="220px-Doña_Isabel_II,_niña_(anónimo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428860" y="1643050"/>
            <a:ext cx="3714776" cy="4457731"/>
          </a:xfrm>
        </p:spPr>
      </p:pic>
      <p:sp>
        <p:nvSpPr>
          <p:cNvPr id="5" name="4 CuadroTexto"/>
          <p:cNvSpPr txBox="1"/>
          <p:nvPr/>
        </p:nvSpPr>
        <p:spPr>
          <a:xfrm>
            <a:off x="6143636" y="578645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Isabel II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654032"/>
          </a:xfrm>
        </p:spPr>
        <p:txBody>
          <a:bodyPr/>
          <a:lstStyle/>
          <a:p>
            <a:r>
              <a:rPr lang="es-ES" dirty="0"/>
              <a:t>Regencia de María cristina (1833 – 1840)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357158" y="1857364"/>
            <a:ext cx="4500594" cy="4572000"/>
          </a:xfrm>
        </p:spPr>
        <p:txBody>
          <a:bodyPr/>
          <a:lstStyle/>
          <a:p>
            <a:r>
              <a:rPr lang="es-ES" dirty="0"/>
              <a:t>Parte de la cuestión sucesoria.</a:t>
            </a:r>
          </a:p>
          <a:p>
            <a:r>
              <a:rPr lang="es-ES" dirty="0"/>
              <a:t>Marcada por la Primera Guerra Carlista (</a:t>
            </a:r>
            <a:r>
              <a:rPr lang="es-ES" sz="2000" dirty="0"/>
              <a:t>1833 – 1839</a:t>
            </a:r>
            <a:r>
              <a:rPr lang="es-ES" dirty="0"/>
              <a:t>)</a:t>
            </a:r>
          </a:p>
          <a:p>
            <a:r>
              <a:rPr lang="es-ES" dirty="0"/>
              <a:t>Acercamiento a liberales por parte de la monarquía</a:t>
            </a:r>
          </a:p>
          <a:p>
            <a:r>
              <a:rPr lang="es-ES" dirty="0"/>
              <a:t>Nuevos códigos legales</a:t>
            </a:r>
          </a:p>
          <a:p>
            <a:pPr lvl="1"/>
            <a:r>
              <a:rPr lang="es-ES" dirty="0"/>
              <a:t>Estatuto Real 1834</a:t>
            </a:r>
          </a:p>
          <a:p>
            <a:pPr lvl="1"/>
            <a:r>
              <a:rPr lang="es-ES" dirty="0"/>
              <a:t>Constitución de 1837</a:t>
            </a:r>
          </a:p>
        </p:txBody>
      </p:sp>
      <p:pic>
        <p:nvPicPr>
          <p:cNvPr id="6" name="5 Marcador de contenido" descr="1200px-María_Cristina_de_Borbón-Dos_Sicilias,_reina_de_España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929190" y="1571612"/>
            <a:ext cx="3535052" cy="4572000"/>
          </a:xfrm>
        </p:spPr>
      </p:pic>
      <p:sp>
        <p:nvSpPr>
          <p:cNvPr id="5" name="4 CuadroTexto"/>
          <p:cNvSpPr txBox="1"/>
          <p:nvPr/>
        </p:nvSpPr>
        <p:spPr>
          <a:xfrm>
            <a:off x="571472" y="1428736"/>
            <a:ext cx="40005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CARACTERÍSTICAS GENERALES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Primera guerra carlista (1833-1839)</a:t>
            </a:r>
          </a:p>
        </p:txBody>
      </p:sp>
      <p:pic>
        <p:nvPicPr>
          <p:cNvPr id="6" name="5 Marcador de contenido" descr="2017-10-11 10_43_50-ISABEL II - Microsoft Word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2000240"/>
            <a:ext cx="8125411" cy="341314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r>
              <a:rPr lang="es-ES" dirty="0"/>
              <a:t>Primera guerra carlista (1833-1839)</a:t>
            </a:r>
            <a:br>
              <a:rPr lang="es-ES" dirty="0"/>
            </a:br>
            <a:r>
              <a:rPr lang="es-ES" dirty="0"/>
              <a:t>fases</a:t>
            </a:r>
            <a:endParaRPr lang="es-ES"/>
          </a:p>
        </p:txBody>
      </p:sp>
      <p:pic>
        <p:nvPicPr>
          <p:cNvPr id="11" name="10 Marcador de contenido" descr="Zumalacarregui_portrait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46030" y="1600200"/>
            <a:ext cx="3079940" cy="4572000"/>
          </a:xfrm>
          <a:noFill/>
        </p:spPr>
      </p:pic>
      <p:sp>
        <p:nvSpPr>
          <p:cNvPr id="9" name="8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s-ES" sz="2000" dirty="0"/>
          </a:p>
          <a:p>
            <a:pPr>
              <a:lnSpc>
                <a:spcPct val="90000"/>
              </a:lnSpc>
            </a:pPr>
            <a:r>
              <a:rPr lang="es-ES" sz="2000" dirty="0"/>
              <a:t>1. Iniciativa Carlista</a:t>
            </a:r>
          </a:p>
          <a:p>
            <a:pPr lvl="1">
              <a:lnSpc>
                <a:spcPct val="90000"/>
              </a:lnSpc>
            </a:pPr>
            <a:r>
              <a:rPr lang="es-ES" sz="2000" dirty="0"/>
              <a:t>(1833-1835)</a:t>
            </a:r>
          </a:p>
          <a:p>
            <a:pPr lvl="1">
              <a:lnSpc>
                <a:spcPct val="90000"/>
              </a:lnSpc>
            </a:pPr>
            <a:r>
              <a:rPr lang="es-ES" sz="2000" dirty="0"/>
              <a:t>Desarrollo de los focos principales</a:t>
            </a:r>
          </a:p>
          <a:p>
            <a:pPr lvl="1">
              <a:lnSpc>
                <a:spcPct val="90000"/>
              </a:lnSpc>
            </a:pPr>
            <a:r>
              <a:rPr lang="es-ES" sz="2000" dirty="0"/>
              <a:t>Voluntarios realistas, escaso apoyo en el ejército.</a:t>
            </a:r>
          </a:p>
          <a:p>
            <a:pPr lvl="1">
              <a:lnSpc>
                <a:spcPct val="90000"/>
              </a:lnSpc>
            </a:pPr>
            <a:r>
              <a:rPr lang="es-ES" sz="2000" dirty="0"/>
              <a:t>Dominio carlista en zonas rurales.</a:t>
            </a:r>
          </a:p>
          <a:p>
            <a:pPr lvl="1">
              <a:lnSpc>
                <a:spcPct val="90000"/>
              </a:lnSpc>
            </a:pPr>
            <a:r>
              <a:rPr lang="es-ES" sz="2000" dirty="0"/>
              <a:t>Organización del ejército por Zumalacárregui</a:t>
            </a:r>
          </a:p>
          <a:p>
            <a:pPr marL="365760" lvl="1" indent="0">
              <a:lnSpc>
                <a:spcPct val="90000"/>
              </a:lnSpc>
              <a:buNone/>
            </a:pPr>
            <a:endParaRPr lang="es-ES" sz="2000" dirty="0"/>
          </a:p>
          <a:p>
            <a:pPr>
              <a:lnSpc>
                <a:spcPct val="90000"/>
              </a:lnSpc>
            </a:pPr>
            <a:endParaRPr lang="es-E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s-ES" dirty="0"/>
          </a:p>
          <a:p>
            <a:r>
              <a:rPr lang="es-ES" dirty="0"/>
              <a:t>2.Avance del bando cristino y expediciones carlistas</a:t>
            </a:r>
          </a:p>
          <a:p>
            <a:pPr lvl="1"/>
            <a:r>
              <a:rPr lang="es-ES" dirty="0"/>
              <a:t>(1835-1837)</a:t>
            </a:r>
          </a:p>
          <a:p>
            <a:pPr lvl="1"/>
            <a:r>
              <a:rPr lang="es-ES" dirty="0"/>
              <a:t>Batalla de Luchana 1836, Espartero libera Bilbao.</a:t>
            </a:r>
          </a:p>
          <a:p>
            <a:pPr lvl="1"/>
            <a:r>
              <a:rPr lang="es-ES" dirty="0"/>
              <a:t>Fracaso. Falta de apoyos del carlismo.</a:t>
            </a:r>
          </a:p>
        </p:txBody>
      </p:sp>
      <p:pic>
        <p:nvPicPr>
          <p:cNvPr id="6" name="5 Marcador de contenido" descr="Baldomero_Espartero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11675" y="1765300"/>
            <a:ext cx="3175000" cy="4241800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Primera guerra carlista (1833-1839)</a:t>
            </a:r>
            <a:br>
              <a:rPr lang="es-ES" dirty="0"/>
            </a:br>
            <a:r>
              <a:rPr lang="es-ES" dirty="0"/>
              <a:t>fases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3. Victoria Liberal</a:t>
            </a:r>
          </a:p>
          <a:p>
            <a:pPr lvl="1"/>
            <a:r>
              <a:rPr lang="es-ES" dirty="0"/>
              <a:t>(1837-1839)</a:t>
            </a:r>
          </a:p>
          <a:p>
            <a:pPr lvl="1"/>
            <a:r>
              <a:rPr lang="es-ES" dirty="0"/>
              <a:t>División entre los carlistas</a:t>
            </a:r>
          </a:p>
          <a:p>
            <a:pPr lvl="2"/>
            <a:r>
              <a:rPr lang="es-ES" dirty="0" err="1"/>
              <a:t>Transaccionistas</a:t>
            </a:r>
            <a:r>
              <a:rPr lang="es-ES" dirty="0"/>
              <a:t>: Maroto</a:t>
            </a:r>
          </a:p>
          <a:p>
            <a:pPr lvl="2"/>
            <a:r>
              <a:rPr lang="es-ES" dirty="0"/>
              <a:t>Radicales: Cabrera.</a:t>
            </a:r>
          </a:p>
          <a:p>
            <a:pPr lvl="1"/>
            <a:r>
              <a:rPr lang="es-ES" dirty="0"/>
              <a:t>Finaliza con el Abrazo de Vergara o Convenio de Vergara(1939).</a:t>
            </a:r>
          </a:p>
          <a:p>
            <a:pPr lvl="2"/>
            <a:r>
              <a:rPr lang="es-ES" dirty="0"/>
              <a:t>Mantenimiento de fueros vascos</a:t>
            </a:r>
          </a:p>
          <a:p>
            <a:pPr lvl="2"/>
            <a:r>
              <a:rPr lang="es-ES" dirty="0"/>
              <a:t>Integración en el Ejército de carlistas</a:t>
            </a:r>
          </a:p>
          <a:p>
            <a:pPr marL="731520" lvl="2" indent="0">
              <a:buNone/>
            </a:pPr>
            <a:endParaRPr lang="es-ES" dirty="0"/>
          </a:p>
        </p:txBody>
      </p:sp>
      <p:pic>
        <p:nvPicPr>
          <p:cNvPr id="6" name="5 Marcador de contenido" descr="cabrera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6572264" y="3357562"/>
            <a:ext cx="1918605" cy="2984496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Primera guerra carlista (1833-1839)</a:t>
            </a:r>
            <a:br>
              <a:rPr lang="es-ES" dirty="0"/>
            </a:br>
            <a:r>
              <a:rPr lang="es-ES" dirty="0"/>
              <a:t>fases</a:t>
            </a:r>
          </a:p>
        </p:txBody>
      </p:sp>
      <p:pic>
        <p:nvPicPr>
          <p:cNvPr id="7" name="6 Imagen" descr="General Rafael Mar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1428736"/>
            <a:ext cx="2126467" cy="2910752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6215074" y="150017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Maroto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714876" y="592933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/>
              <a:t>Cabrera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Guerras Carlista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43042" y="379232"/>
            <a:ext cx="6215105" cy="619923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s-ES" sz="3000" b="1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Abrazo, Convenio o Paz de Vergara. 1839.</a:t>
            </a:r>
          </a:p>
        </p:txBody>
      </p:sp>
      <p:pic>
        <p:nvPicPr>
          <p:cNvPr id="4" name="3 Imagen" descr="Abrazo de Vergara.jpg"/>
          <p:cNvPicPr>
            <a:picLocks noChangeAspect="1"/>
          </p:cNvPicPr>
          <p:nvPr/>
        </p:nvPicPr>
        <p:blipFill rotWithShape="1">
          <a:blip r:embed="rId2"/>
          <a:srcRect t="3311"/>
          <a:stretch/>
        </p:blipFill>
        <p:spPr>
          <a:xfrm>
            <a:off x="457200" y="1600200"/>
            <a:ext cx="7467600" cy="4873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División del movimiento liberal</a:t>
            </a:r>
          </a:p>
        </p:txBody>
      </p:sp>
      <p:pic>
        <p:nvPicPr>
          <p:cNvPr id="4" name="3 Marcador de contenido" descr="2017-10-11 10_41_28-ISABEL II - Microsoft Word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500174"/>
            <a:ext cx="7762193" cy="463473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regencia de maría cristina (1833-1840)</a:t>
            </a:r>
            <a:br>
              <a:rPr lang="es-ES" dirty="0"/>
            </a:br>
            <a:r>
              <a:rPr lang="es-ES" dirty="0"/>
              <a:t>evolución política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Primer período. (1833-1834). Ministros:</a:t>
            </a:r>
          </a:p>
          <a:p>
            <a:pPr lvl="1"/>
            <a:r>
              <a:rPr lang="es-ES" dirty="0"/>
              <a:t>Cea Bermúdez</a:t>
            </a:r>
          </a:p>
          <a:p>
            <a:pPr lvl="1"/>
            <a:r>
              <a:rPr lang="es-ES" dirty="0"/>
              <a:t>Martínez de la Rosa</a:t>
            </a:r>
          </a:p>
          <a:p>
            <a:pPr lvl="2"/>
            <a:r>
              <a:rPr lang="es-ES" dirty="0"/>
              <a:t>Estatuto Real 1834</a:t>
            </a:r>
          </a:p>
          <a:p>
            <a:pPr lvl="2"/>
            <a:r>
              <a:rPr lang="es-ES" dirty="0"/>
              <a:t>Javier de Burgos realiza división provincial.</a:t>
            </a:r>
          </a:p>
          <a:p>
            <a:r>
              <a:rPr lang="es-ES" dirty="0"/>
              <a:t>Revolución de 1835</a:t>
            </a:r>
          </a:p>
          <a:p>
            <a:pPr lvl="1"/>
            <a:r>
              <a:rPr lang="es-ES" dirty="0" err="1"/>
              <a:t>Sargentada</a:t>
            </a:r>
            <a:r>
              <a:rPr lang="es-ES" dirty="0"/>
              <a:t> de la Granja (Const. 1812)</a:t>
            </a:r>
          </a:p>
          <a:p>
            <a:pPr lvl="1"/>
            <a:r>
              <a:rPr lang="es-ES" dirty="0"/>
              <a:t>Llegada al poder de progresistas.</a:t>
            </a:r>
          </a:p>
          <a:p>
            <a:pPr lvl="1"/>
            <a:r>
              <a:rPr lang="es-ES" dirty="0"/>
              <a:t>Mendizábal</a:t>
            </a:r>
          </a:p>
          <a:p>
            <a:pPr lvl="1"/>
            <a:r>
              <a:rPr lang="es-ES" dirty="0"/>
              <a:t>Desamortización de Mendizábal.</a:t>
            </a:r>
          </a:p>
          <a:p>
            <a:pPr lvl="1"/>
            <a:r>
              <a:rPr lang="es-ES" dirty="0"/>
              <a:t>Constitución de 1837</a:t>
            </a:r>
          </a:p>
          <a:p>
            <a:r>
              <a:rPr lang="es-ES" dirty="0"/>
              <a:t>1837-1840 Moderados y progresistas.</a:t>
            </a:r>
          </a:p>
          <a:p>
            <a:r>
              <a:rPr lang="es-ES" dirty="0"/>
              <a:t>1840 Ley de Ayuntamientos.</a:t>
            </a:r>
          </a:p>
          <a:p>
            <a:pPr lvl="1"/>
            <a:r>
              <a:rPr lang="es-ES" dirty="0"/>
              <a:t>Alcaldes no electos</a:t>
            </a:r>
          </a:p>
          <a:p>
            <a:pPr lvl="1"/>
            <a:r>
              <a:rPr lang="es-ES" dirty="0"/>
              <a:t>Crisis política. María Cristina se exilia y es sustituida por Espartero, que gozaba de mucho prestigio.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istorias-reina-entre-sargentos-alvarez-mendizab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500042"/>
            <a:ext cx="2286013" cy="3189534"/>
          </a:xfrm>
          <a:prstGeom prst="rect">
            <a:avLst/>
          </a:prstGeom>
        </p:spPr>
      </p:pic>
      <p:pic>
        <p:nvPicPr>
          <p:cNvPr id="5" name="4 Imagen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571480"/>
            <a:ext cx="2545843" cy="3110191"/>
          </a:xfrm>
          <a:prstGeom prst="rect">
            <a:avLst/>
          </a:prstGeom>
        </p:spPr>
      </p:pic>
      <p:pic>
        <p:nvPicPr>
          <p:cNvPr id="6" name="5 Imagen" descr="cea_bermude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1071546"/>
            <a:ext cx="3000364" cy="260325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71472" y="3857628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Cea Bermúdez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286116" y="3857628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Martínez de la Rosa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143636" y="3857628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Mendizabal</a:t>
            </a: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 algn="ctr"/>
            <a:r>
              <a:rPr lang="es-ES" dirty="0"/>
              <a:t>ESTATUTO REAL 1834</a:t>
            </a:r>
          </a:p>
        </p:txBody>
      </p: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A65E1EE3-F34A-5870-2EDD-5400AEA21AE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91910761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 algn="ctr"/>
            <a:r>
              <a:rPr lang="es-ES" dirty="0"/>
              <a:t>CONSTITUCIÓN DE 1837</a:t>
            </a:r>
          </a:p>
        </p:txBody>
      </p:sp>
      <p:graphicFrame>
        <p:nvGraphicFramePr>
          <p:cNvPr id="7" name="2 Marcador de contenido">
            <a:extLst>
              <a:ext uri="{FF2B5EF4-FFF2-40B4-BE49-F238E27FC236}">
                <a16:creationId xmlns:a16="http://schemas.microsoft.com/office/drawing/2014/main" id="{6ACC21FF-69D8-8B7B-F7EF-D23C0A9AAFDA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26308128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REGENCIA DE ESPARTERO</a:t>
            </a:r>
            <a:br>
              <a:rPr lang="es-ES" b="1" dirty="0"/>
            </a:br>
            <a:r>
              <a:rPr lang="es-ES" b="1" dirty="0"/>
              <a:t> (1840-1843)</a:t>
            </a:r>
          </a:p>
        </p:txBody>
      </p:sp>
      <p:pic>
        <p:nvPicPr>
          <p:cNvPr id="4" name="3 Marcador de contenido" descr="Baldomero_Espartero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98500" y="1765300"/>
            <a:ext cx="3175000" cy="4241800"/>
          </a:xfrm>
        </p:spPr>
      </p:pic>
      <p:sp>
        <p:nvSpPr>
          <p:cNvPr id="8" name="7 Marcador de contenido"/>
          <p:cNvSpPr>
            <a:spLocks noGrp="1"/>
          </p:cNvSpPr>
          <p:nvPr>
            <p:ph sz="quarter" idx="2"/>
          </p:nvPr>
        </p:nvSpPr>
        <p:spPr>
          <a:xfrm>
            <a:off x="4286248" y="2071678"/>
            <a:ext cx="3657600" cy="4572000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Prestigio que irá perdiendo a lo largo del período.</a:t>
            </a:r>
          </a:p>
          <a:p>
            <a:r>
              <a:rPr lang="es-ES" dirty="0"/>
              <a:t>Protagonismo progresista inicial y marginación de conservadores.</a:t>
            </a:r>
          </a:p>
          <a:p>
            <a:r>
              <a:rPr lang="es-ES" dirty="0"/>
              <a:t>Gobierno autoritario y línea dura en la resolución de conflictos sociales.</a:t>
            </a:r>
          </a:p>
          <a:p>
            <a:r>
              <a:rPr lang="es-ES" dirty="0"/>
              <a:t>Bombardeo de Barcelona 1842.</a:t>
            </a:r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143372" y="1571612"/>
            <a:ext cx="40005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CARACTERÍSTICAS GENERALES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72386" cy="45720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Revueltas moderadas</a:t>
            </a:r>
          </a:p>
          <a:p>
            <a:pPr lvl="1"/>
            <a:r>
              <a:rPr lang="es-ES" dirty="0"/>
              <a:t>Instigadas por María Cristina desde Francia.</a:t>
            </a:r>
          </a:p>
          <a:p>
            <a:pPr lvl="1"/>
            <a:r>
              <a:rPr lang="es-ES" dirty="0"/>
              <a:t>Narváez, O´Donnell.</a:t>
            </a:r>
          </a:p>
          <a:p>
            <a:pPr lvl="1"/>
            <a:r>
              <a:rPr lang="es-ES" dirty="0"/>
              <a:t>Fusilamiento de Diego de León tras el golpe fallido sobre el Palacio Real de Madrid.</a:t>
            </a:r>
          </a:p>
          <a:p>
            <a:r>
              <a:rPr lang="es-ES" dirty="0"/>
              <a:t>Revuelta social Barcelona</a:t>
            </a:r>
          </a:p>
          <a:p>
            <a:pPr lvl="1"/>
            <a:r>
              <a:rPr lang="es-ES" dirty="0"/>
              <a:t>Debido a la política librecambista de Espartero.</a:t>
            </a:r>
          </a:p>
          <a:p>
            <a:pPr lvl="1"/>
            <a:r>
              <a:rPr lang="es-ES" dirty="0"/>
              <a:t>Acuerdo con Inglaterra: Crisis industria textil catalana </a:t>
            </a:r>
            <a:r>
              <a:rPr lang="es-ES" dirty="0">
                <a:sym typeface="Wingdings" pitchFamily="2" charset="2"/>
              </a:rPr>
              <a:t>Protesta.</a:t>
            </a:r>
          </a:p>
          <a:p>
            <a:pPr lvl="1"/>
            <a:r>
              <a:rPr lang="es-ES" dirty="0">
                <a:sym typeface="Wingdings" pitchFamily="2" charset="2"/>
              </a:rPr>
              <a:t>Represión. Bombardeo desde el Castillo de </a:t>
            </a:r>
            <a:r>
              <a:rPr lang="es-ES" dirty="0" err="1">
                <a:sym typeface="Wingdings" pitchFamily="2" charset="2"/>
              </a:rPr>
              <a:t>Montjuic</a:t>
            </a:r>
            <a:r>
              <a:rPr lang="es-ES" dirty="0">
                <a:sym typeface="Wingdings" pitchFamily="2" charset="2"/>
              </a:rPr>
              <a:t>.</a:t>
            </a:r>
          </a:p>
          <a:p>
            <a:r>
              <a:rPr lang="es-ES" dirty="0">
                <a:sym typeface="Wingdings" pitchFamily="2" charset="2"/>
              </a:rPr>
              <a:t>1843. Manifestación </a:t>
            </a:r>
            <a:r>
              <a:rPr lang="es-ES" dirty="0" err="1">
                <a:sym typeface="Wingdings" pitchFamily="2" charset="2"/>
              </a:rPr>
              <a:t>antiesparterista</a:t>
            </a:r>
            <a:r>
              <a:rPr lang="es-ES" dirty="0">
                <a:sym typeface="Wingdings" pitchFamily="2" charset="2"/>
              </a:rPr>
              <a:t> de Narváez. Derrota y exilio de Espartero.  </a:t>
            </a:r>
            <a:endParaRPr lang="es-ES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725470"/>
          </a:xfrm>
        </p:spPr>
        <p:txBody>
          <a:bodyPr/>
          <a:lstStyle/>
          <a:p>
            <a:r>
              <a:rPr lang="es-ES" dirty="0"/>
              <a:t>REGENCIA DE ESPARTERO (1840-1843)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usilamiento-Diego-de-Len_thumb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357166"/>
            <a:ext cx="4714908" cy="2967561"/>
          </a:xfrm>
          <a:prstGeom prst="rect">
            <a:avLst/>
          </a:prstGeom>
        </p:spPr>
      </p:pic>
      <p:pic>
        <p:nvPicPr>
          <p:cNvPr id="3" name="2 Imagen" descr="El_general_Diego_de_León_y_Navarrete,_conde_de_Belascoain_(Museo_del_Ejército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142852"/>
            <a:ext cx="2411954" cy="3124209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142976" y="3357562"/>
            <a:ext cx="4286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Fusilamiento de Diego de León.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6572264" y="3286124"/>
            <a:ext cx="17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Diego de León</a:t>
            </a:r>
          </a:p>
        </p:txBody>
      </p:sp>
      <p:pic>
        <p:nvPicPr>
          <p:cNvPr id="6" name="5 Imagen" descr="BNE.Barcelona.Montjuic.Bombardeo.1842.detal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3714752"/>
            <a:ext cx="6786578" cy="2325524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071538" y="6072206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Bombardeo de Barcelona desde el Castillo de </a:t>
            </a:r>
            <a:r>
              <a:rPr lang="es-ES" dirty="0" err="1"/>
              <a:t>Montjuic</a:t>
            </a:r>
            <a:endParaRPr lang="es-E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/>
              <a:t>EL REINADO EFECTIVO DE ISABEL II </a:t>
            </a:r>
            <a:br>
              <a:rPr lang="es-ES" b="1" dirty="0"/>
            </a:br>
            <a:r>
              <a:rPr lang="es-ES" b="1" dirty="0"/>
              <a:t>(1843-1868)</a:t>
            </a:r>
          </a:p>
        </p:txBody>
      </p:sp>
      <p:pic>
        <p:nvPicPr>
          <p:cNvPr id="4" name="3 Marcador de contenido" descr="5e18d7bb4de34a1f978b90ef52ee2d1f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1714488"/>
            <a:ext cx="3196850" cy="4262466"/>
          </a:xfrm>
        </p:spPr>
      </p:pic>
      <p:pic>
        <p:nvPicPr>
          <p:cNvPr id="5" name="4 Imagen" descr="francisco-de-asis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1142984"/>
            <a:ext cx="2076449" cy="2595561"/>
          </a:xfrm>
          <a:prstGeom prst="rect">
            <a:avLst/>
          </a:prstGeom>
        </p:spPr>
      </p:pic>
      <p:pic>
        <p:nvPicPr>
          <p:cNvPr id="6" name="5 Imagen" descr="isabel i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3000372"/>
            <a:ext cx="2214578" cy="2952771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3929058" y="257174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Isabel II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786578" y="3786190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Francisco de Asís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ES" sz="2800" b="1" dirty="0"/>
              <a:t>EL REINADO EFECTIVO DE ISABEL II </a:t>
            </a:r>
            <a:br>
              <a:rPr lang="es-ES" sz="2800" b="1" dirty="0"/>
            </a:br>
            <a:r>
              <a:rPr lang="es-ES" sz="2800" b="1" dirty="0"/>
              <a:t>(1843-1868). períodos</a:t>
            </a:r>
          </a:p>
        </p:txBody>
      </p: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81A6CEBE-6D35-C992-E583-15B65315AB5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08006182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LA DÉCADA MODERADA (1843-1854)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57158" y="1643050"/>
            <a:ext cx="5072098" cy="4873752"/>
          </a:xfrm>
        </p:spPr>
        <p:txBody>
          <a:bodyPr>
            <a:normAutofit/>
          </a:bodyPr>
          <a:lstStyle/>
          <a:p>
            <a:r>
              <a:rPr lang="es-ES" dirty="0"/>
              <a:t>Declaración prematura de la mayoría de edad de la reina Isabel.</a:t>
            </a:r>
          </a:p>
          <a:p>
            <a:r>
              <a:rPr lang="es-ES" dirty="0"/>
              <a:t>Dominio del Partido Moderado, bajo el liderazgo del general Narváez.</a:t>
            </a:r>
          </a:p>
          <a:p>
            <a:r>
              <a:rPr lang="es-ES" dirty="0"/>
              <a:t>Constitución de 1845</a:t>
            </a:r>
          </a:p>
          <a:p>
            <a:r>
              <a:rPr lang="es-ES" dirty="0"/>
              <a:t>Concordato de 1851</a:t>
            </a:r>
          </a:p>
          <a:p>
            <a:r>
              <a:rPr lang="es-ES" dirty="0"/>
              <a:t>Actividad política de corte conservador basada en la idea de orden y centralismo administrativo.</a:t>
            </a:r>
          </a:p>
        </p:txBody>
      </p:sp>
      <p:pic>
        <p:nvPicPr>
          <p:cNvPr id="4" name="3 Imagen" descr="Ramon_Maria_Narvae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1000108"/>
            <a:ext cx="3000396" cy="4650613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286512" y="571501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Narváez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14348" y="1214422"/>
            <a:ext cx="40005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CARACTERÍSTICAS GENERALES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85720" y="1142984"/>
            <a:ext cx="5643602" cy="4873752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Supresión de la Milicia Nacional y </a:t>
            </a:r>
            <a:r>
              <a:rPr lang="es-ES" u="sng" dirty="0"/>
              <a:t>creación de la Guardia Civil (1844)</a:t>
            </a:r>
          </a:p>
          <a:p>
            <a:pPr lvl="1"/>
            <a:r>
              <a:rPr lang="es-ES" dirty="0"/>
              <a:t>Encargada del orden en zonas rurales y caminos.</a:t>
            </a:r>
          </a:p>
          <a:p>
            <a:pPr lvl="1"/>
            <a:r>
              <a:rPr lang="es-ES" dirty="0"/>
              <a:t>Bajo control directo de delegados del gobierno.</a:t>
            </a:r>
          </a:p>
          <a:p>
            <a:r>
              <a:rPr lang="es-ES" dirty="0"/>
              <a:t>Control de la prensa.</a:t>
            </a:r>
          </a:p>
          <a:p>
            <a:r>
              <a:rPr lang="es-ES" dirty="0"/>
              <a:t>Concordato 1851.</a:t>
            </a:r>
          </a:p>
          <a:p>
            <a:pPr lvl="1"/>
            <a:r>
              <a:rPr lang="es-ES" dirty="0"/>
              <a:t>Aceptación por parte de la Iglesia de las desamortizaciones y reconocimiento de la Monarquía de Isabel II.</a:t>
            </a:r>
          </a:p>
          <a:p>
            <a:pPr lvl="1"/>
            <a:r>
              <a:rPr lang="es-ES" dirty="0"/>
              <a:t>Religión única del Estado: catolicismo.</a:t>
            </a:r>
          </a:p>
          <a:p>
            <a:pPr lvl="1"/>
            <a:r>
              <a:rPr lang="es-ES" dirty="0"/>
              <a:t>Mantenimiento de clérigos por parte del Estado.</a:t>
            </a:r>
          </a:p>
          <a:p>
            <a:pPr lvl="1"/>
            <a:r>
              <a:rPr lang="es-ES" dirty="0"/>
              <a:t>Influencia de la Iglesia en la enseñanza</a:t>
            </a:r>
          </a:p>
          <a:p>
            <a:pPr marL="365760" lvl="1" indent="0">
              <a:buNone/>
            </a:pPr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es-ES" dirty="0"/>
              <a:t>LA DÉCADA MODERADA (1843-1854)</a:t>
            </a:r>
          </a:p>
        </p:txBody>
      </p:sp>
      <p:pic>
        <p:nvPicPr>
          <p:cNvPr id="5" name="4 Imagen" descr="primera fotografía conocida a un guardia civ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1357298"/>
            <a:ext cx="2664110" cy="3429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857884" y="4857760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Primera fotografía a un guardia civil en torno a 1855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0034" y="1142984"/>
            <a:ext cx="7467600" cy="4873752"/>
          </a:xfrm>
        </p:spPr>
        <p:txBody>
          <a:bodyPr>
            <a:normAutofit/>
          </a:bodyPr>
          <a:lstStyle/>
          <a:p>
            <a:r>
              <a:rPr lang="es-ES" dirty="0"/>
              <a:t>Centralismo administrativo.</a:t>
            </a:r>
          </a:p>
          <a:p>
            <a:pPr lvl="1"/>
            <a:r>
              <a:rPr lang="es-ES" dirty="0"/>
              <a:t>REFORMA DE LA HACIENDA Y SISTEMA FISCAL</a:t>
            </a:r>
          </a:p>
          <a:p>
            <a:pPr lvl="2"/>
            <a:r>
              <a:rPr lang="es-ES" dirty="0"/>
              <a:t>Reestructuración de los innumerables impuestos antiguos. Transformación a un sistema fiscal moderno.</a:t>
            </a:r>
          </a:p>
          <a:p>
            <a:pPr lvl="2"/>
            <a:r>
              <a:rPr lang="es-ES" dirty="0"/>
              <a:t>Impuestos directos (bienes inmuebles, cultivos, industria)</a:t>
            </a:r>
          </a:p>
          <a:p>
            <a:pPr lvl="2"/>
            <a:r>
              <a:rPr lang="es-ES" dirty="0"/>
              <a:t>Impuestos indirectos y aduanas. (</a:t>
            </a:r>
            <a:r>
              <a:rPr lang="es-ES" i="1" dirty="0"/>
              <a:t>consumos</a:t>
            </a:r>
            <a:r>
              <a:rPr lang="es-ES" dirty="0"/>
              <a:t>).</a:t>
            </a:r>
          </a:p>
          <a:p>
            <a:pPr marL="731520" lvl="2" indent="0">
              <a:buNone/>
            </a:pPr>
            <a:endParaRPr lang="es-ES" dirty="0"/>
          </a:p>
          <a:p>
            <a:pPr lvl="1"/>
            <a:r>
              <a:rPr lang="es-ES" dirty="0"/>
              <a:t>Ordenamiento y centralización de la Instrucción Pública.</a:t>
            </a:r>
          </a:p>
          <a:p>
            <a:pPr marL="365760" lvl="1" indent="0">
              <a:buNone/>
            </a:pPr>
            <a:endParaRPr lang="es-ES" dirty="0"/>
          </a:p>
          <a:p>
            <a:pPr lvl="1"/>
            <a:r>
              <a:rPr lang="es-ES" dirty="0"/>
              <a:t>Aplicación de la reforma territorial de Javier de Burgos con gobernadores civiles en cada provincia dependientes del gobierno.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es-ES" dirty="0"/>
              <a:t>LA DÉCADA MODERADA (1843-1854)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CONSTITUCIÓN 1845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Constitución moderada, es presentada como una “mejora” de la de 1837.</a:t>
            </a:r>
          </a:p>
          <a:p>
            <a:r>
              <a:rPr lang="es-ES" dirty="0"/>
              <a:t>Soberanía compartida: Rey y Cortes.</a:t>
            </a:r>
          </a:p>
          <a:p>
            <a:r>
              <a:rPr lang="es-ES" dirty="0"/>
              <a:t>Senado vitalicio por nombramiento real.</a:t>
            </a:r>
          </a:p>
          <a:p>
            <a:r>
              <a:rPr lang="es-ES" dirty="0"/>
              <a:t>Limitación del sufragio censitario para el Congreso de Diputados. (1%)</a:t>
            </a:r>
          </a:p>
          <a:p>
            <a:r>
              <a:rPr lang="es-ES" dirty="0"/>
              <a:t>No existe una clara separación de poderes.</a:t>
            </a:r>
          </a:p>
          <a:p>
            <a:r>
              <a:rPr lang="es-ES" dirty="0"/>
              <a:t>Declaración de derechos tomada de la constitución de 1837.</a:t>
            </a:r>
          </a:p>
          <a:p>
            <a:r>
              <a:rPr lang="es-ES" dirty="0"/>
              <a:t>Religión católica oficial y sufragada por el Estado.</a:t>
            </a:r>
          </a:p>
          <a:p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Corrupción generalizada.</a:t>
            </a:r>
          </a:p>
          <a:p>
            <a:r>
              <a:rPr lang="es-ES" dirty="0"/>
              <a:t>Los progresistas se veían obligados a la insurrección militar para poder participar en el poder.</a:t>
            </a:r>
          </a:p>
          <a:p>
            <a:r>
              <a:rPr lang="es-ES" u="sng" dirty="0" err="1"/>
              <a:t>Vicalvarada</a:t>
            </a:r>
            <a:r>
              <a:rPr lang="es-ES" u="sng" dirty="0"/>
              <a:t>.</a:t>
            </a:r>
            <a:r>
              <a:rPr lang="es-ES" dirty="0"/>
              <a:t> Revolución de 1854.</a:t>
            </a:r>
            <a:endParaRPr lang="es-ES" u="sng" dirty="0"/>
          </a:p>
          <a:p>
            <a:pPr lvl="1"/>
            <a:r>
              <a:rPr lang="es-ES" dirty="0"/>
              <a:t>Dos aspectos </a:t>
            </a:r>
          </a:p>
          <a:p>
            <a:pPr lvl="2"/>
            <a:r>
              <a:rPr lang="es-ES" dirty="0"/>
              <a:t>Pronunciamiento militar moderado. General O´Donnell</a:t>
            </a:r>
          </a:p>
          <a:p>
            <a:pPr lvl="2"/>
            <a:r>
              <a:rPr lang="es-ES" u="sng" dirty="0"/>
              <a:t>Revuelta popular. </a:t>
            </a:r>
            <a:r>
              <a:rPr lang="es-ES" dirty="0"/>
              <a:t>Apoyada por progresistas, sobrepasa al anterior.</a:t>
            </a:r>
          </a:p>
          <a:p>
            <a:pPr lvl="1"/>
            <a:r>
              <a:rPr lang="es-ES" dirty="0"/>
              <a:t>Manifiesto del Manzanares (julio 1854). O´Donnell.</a:t>
            </a:r>
          </a:p>
          <a:p>
            <a:pPr lvl="2"/>
            <a:r>
              <a:rPr lang="es-ES" dirty="0"/>
              <a:t>Regeneración liberal</a:t>
            </a:r>
          </a:p>
          <a:p>
            <a:pPr lvl="2"/>
            <a:r>
              <a:rPr lang="es-ES" dirty="0"/>
              <a:t>Proceso constituyente</a:t>
            </a:r>
          </a:p>
          <a:p>
            <a:pPr lvl="2"/>
            <a:r>
              <a:rPr lang="es-ES" dirty="0"/>
              <a:t>Reformas políticas profundas. </a:t>
            </a:r>
          </a:p>
          <a:p>
            <a:r>
              <a:rPr lang="es-ES" dirty="0"/>
              <a:t>Julio 1854. La Reina entrega el poder a Espartero y O´Donnell.</a:t>
            </a:r>
          </a:p>
          <a:p>
            <a:endParaRPr lang="es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54098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LA DÉCADA MODERADA (1843-1854)</a:t>
            </a:r>
            <a:br>
              <a:rPr lang="es-ES" dirty="0"/>
            </a:br>
            <a:r>
              <a:rPr lang="es-ES" dirty="0"/>
              <a:t>fase final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fig.1_quema_de_banderas_en_la_puerta_del_sol_bajo_la_revolucion_de_1854._eugenio_lucas_velazquez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143240" y="142852"/>
            <a:ext cx="5272317" cy="3611538"/>
          </a:xfrm>
        </p:spPr>
      </p:pic>
      <p:sp>
        <p:nvSpPr>
          <p:cNvPr id="5" name="4 CuadroTexto"/>
          <p:cNvSpPr txBox="1"/>
          <p:nvPr/>
        </p:nvSpPr>
        <p:spPr>
          <a:xfrm>
            <a:off x="3929058" y="3857628"/>
            <a:ext cx="450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dirty="0"/>
              <a:t>Revueltas en la puerta del Sol (Madrid) en la Revolución de 1854.</a:t>
            </a:r>
          </a:p>
          <a:p>
            <a:pPr algn="r"/>
            <a:r>
              <a:rPr lang="es-ES" sz="1600" dirty="0"/>
              <a:t>Eugenio Lucas Velázquez.</a:t>
            </a:r>
          </a:p>
        </p:txBody>
      </p:sp>
      <p:pic>
        <p:nvPicPr>
          <p:cNvPr id="6" name="5 Imagen" descr="220px-Leopoldo_ODonne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285860"/>
            <a:ext cx="2711160" cy="3376627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428596" y="4786322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Leopoldo O´Donnell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es-ES" dirty="0"/>
              <a:t>El bienio progresista (1854-1856)</a:t>
            </a:r>
          </a:p>
        </p:txBody>
      </p:sp>
      <p:pic>
        <p:nvPicPr>
          <p:cNvPr id="10" name="9 Marcador de contenido" descr="HIE2011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4" y="1500174"/>
            <a:ext cx="3067643" cy="4620718"/>
          </a:xfrm>
        </p:spPr>
      </p:pic>
      <p:sp>
        <p:nvSpPr>
          <p:cNvPr id="8" name="7 Marcador de contenido"/>
          <p:cNvSpPr>
            <a:spLocks noGrp="1"/>
          </p:cNvSpPr>
          <p:nvPr>
            <p:ph sz="quarter" idx="2"/>
          </p:nvPr>
        </p:nvSpPr>
        <p:spPr>
          <a:xfrm>
            <a:off x="4286248" y="1928802"/>
            <a:ext cx="3657600" cy="4572000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Constitución </a:t>
            </a:r>
            <a:r>
              <a:rPr lang="es-ES" i="1" dirty="0"/>
              <a:t>non nata </a:t>
            </a:r>
            <a:r>
              <a:rPr lang="es-ES" dirty="0"/>
              <a:t>de 1856</a:t>
            </a:r>
          </a:p>
          <a:p>
            <a:r>
              <a:rPr lang="es-ES" dirty="0"/>
              <a:t>Progresismo y reformas genuinamente liberales (políticas y económicas)</a:t>
            </a:r>
          </a:p>
          <a:p>
            <a:r>
              <a:rPr lang="es-ES" dirty="0"/>
              <a:t>Desamortización de </a:t>
            </a:r>
            <a:r>
              <a:rPr lang="es-ES" dirty="0" err="1"/>
              <a:t>Madoz</a:t>
            </a:r>
            <a:r>
              <a:rPr lang="es-ES" dirty="0"/>
              <a:t>. </a:t>
            </a:r>
          </a:p>
          <a:p>
            <a:r>
              <a:rPr lang="es-ES" dirty="0"/>
              <a:t>Nuevos partidos políticos: Demócrata y Republicano.</a:t>
            </a:r>
          </a:p>
          <a:p>
            <a:r>
              <a:rPr lang="es-ES" dirty="0"/>
              <a:t>Primeras huelgas e inicio del movimiento obrero en España.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286248" y="1428736"/>
            <a:ext cx="40005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CARACTERÍSTICAS GENERALES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es-ES" dirty="0"/>
              <a:t>El bienio progresista (1854-1856)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43824" cy="457200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Espartero presidente del Gobierno y O´Donnell ministro de la guerra. </a:t>
            </a:r>
          </a:p>
          <a:p>
            <a:r>
              <a:rPr lang="es-ES" dirty="0"/>
              <a:t>Reformas económicas. </a:t>
            </a:r>
          </a:p>
          <a:p>
            <a:pPr lvl="1"/>
            <a:r>
              <a:rPr lang="es-ES" dirty="0"/>
              <a:t>Ley de Ferrocarriles (1855). </a:t>
            </a:r>
          </a:p>
          <a:p>
            <a:pPr lvl="1"/>
            <a:r>
              <a:rPr lang="es-ES" dirty="0"/>
              <a:t>Ley Bancaria y creación del Banco de España (1856)</a:t>
            </a:r>
          </a:p>
          <a:p>
            <a:pPr lvl="1"/>
            <a:r>
              <a:rPr lang="es-ES" dirty="0"/>
              <a:t>Ley General de Desamortización. (1855)</a:t>
            </a:r>
          </a:p>
          <a:p>
            <a:r>
              <a:rPr lang="es-ES" dirty="0"/>
              <a:t>1856. Crisis política y final del periodo</a:t>
            </a:r>
          </a:p>
          <a:p>
            <a:pPr lvl="1"/>
            <a:r>
              <a:rPr lang="es-ES" dirty="0"/>
              <a:t>Reorganización  y nuevos ataques carlistas. </a:t>
            </a:r>
          </a:p>
          <a:p>
            <a:pPr lvl="1"/>
            <a:r>
              <a:rPr lang="es-ES" dirty="0"/>
              <a:t>Presiones al gobierno desde liberales moderados y demócratas.</a:t>
            </a:r>
          </a:p>
          <a:p>
            <a:pPr lvl="1"/>
            <a:r>
              <a:rPr lang="es-ES" dirty="0"/>
              <a:t>Surgen diferencias entre Espartero y O´Donnell. Fundación del nuevo partido de Unión Liberal.</a:t>
            </a:r>
          </a:p>
          <a:p>
            <a:pPr lvl="1"/>
            <a:r>
              <a:rPr lang="es-ES" dirty="0"/>
              <a:t>Conflictos sociales y revueltas obreras y campesinas.</a:t>
            </a:r>
          </a:p>
          <a:p>
            <a:pPr lvl="1"/>
            <a:r>
              <a:rPr lang="es-ES" i="1" dirty="0"/>
              <a:t>Julio 1856. </a:t>
            </a:r>
            <a:r>
              <a:rPr lang="es-ES" dirty="0" err="1"/>
              <a:t>O´Donnel</a:t>
            </a:r>
            <a:r>
              <a:rPr lang="es-ES" dirty="0"/>
              <a:t>, con la connivencia de la reina, da un </a:t>
            </a:r>
            <a:r>
              <a:rPr lang="es-ES" b="1" dirty="0"/>
              <a:t>golpe de estado,</a:t>
            </a:r>
            <a:r>
              <a:rPr lang="es-ES" dirty="0"/>
              <a:t> disuelve el parlamento y desplaza a Espartero.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gr_ed\Pictures\Saved Pictures\Capturas de pantalla\2017-10-15 23_12_29-Partidos+políticos.jpg (960×720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7842260" cy="428628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1571604" y="5214950"/>
            <a:ext cx="542928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/>
              <a:t>DEMÓCRATAS: Sufragio universal. Soberanía popular. Derechos ciudadanos y derechos sociales. Abolición del servicio militar (quintas)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Constitución non-nata de 1856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Ideología progresista</a:t>
            </a:r>
          </a:p>
          <a:p>
            <a:r>
              <a:rPr lang="es-ES" dirty="0"/>
              <a:t>Soberanía nacional.</a:t>
            </a:r>
          </a:p>
          <a:p>
            <a:r>
              <a:rPr lang="es-ES" dirty="0"/>
              <a:t>Sufragio censitario en ayuntamientos (no especifica el sufragio a Cortes).</a:t>
            </a:r>
          </a:p>
          <a:p>
            <a:r>
              <a:rPr lang="es-ES" dirty="0"/>
              <a:t>Primacía del Congreso sobre el Senado en cuanto a la promulgación de leyes y aprobación de presupuestos.</a:t>
            </a:r>
          </a:p>
          <a:p>
            <a:r>
              <a:rPr lang="es-ES" dirty="0"/>
              <a:t>Vuelta de la Milicia Nacional.</a:t>
            </a:r>
          </a:p>
          <a:p>
            <a:r>
              <a:rPr lang="es-ES" dirty="0"/>
              <a:t>Alcaldes elegidos por vecinos.</a:t>
            </a:r>
          </a:p>
          <a:p>
            <a:r>
              <a:rPr lang="es-ES" dirty="0"/>
              <a:t>Amplia declaración de derechos.</a:t>
            </a:r>
          </a:p>
          <a:p>
            <a:r>
              <a:rPr lang="es-ES" dirty="0"/>
              <a:t>Separación clara de poderes.</a:t>
            </a:r>
          </a:p>
          <a:p>
            <a:r>
              <a:rPr lang="es-ES" dirty="0"/>
              <a:t>Tolerancia religiosa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Período de la unión liberal. final del reinado (1856- 1868)</a:t>
            </a:r>
          </a:p>
        </p:txBody>
      </p:sp>
      <p:pic>
        <p:nvPicPr>
          <p:cNvPr id="10" name="9 Marcador de contenido" descr="220px-Leopoldo_ODonnell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98587" y="1785926"/>
            <a:ext cx="3498898" cy="4357718"/>
          </a:xfrm>
        </p:spPr>
      </p:pic>
      <p:sp>
        <p:nvSpPr>
          <p:cNvPr id="9" name="8 Marcador de contenido"/>
          <p:cNvSpPr>
            <a:spLocks noGrp="1"/>
          </p:cNvSpPr>
          <p:nvPr>
            <p:ph sz="quarter" idx="2"/>
          </p:nvPr>
        </p:nvSpPr>
        <p:spPr>
          <a:xfrm>
            <a:off x="4270248" y="2143116"/>
            <a:ext cx="4230842" cy="4029084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Restablecimiento Constitución 1845 + Acta Adicional.</a:t>
            </a:r>
          </a:p>
          <a:p>
            <a:r>
              <a:rPr lang="es-ES" dirty="0"/>
              <a:t>Moderados y Unión liberal.</a:t>
            </a:r>
          </a:p>
          <a:p>
            <a:r>
              <a:rPr lang="es-ES" dirty="0"/>
              <a:t>Política exterior de prestigio.</a:t>
            </a:r>
          </a:p>
          <a:p>
            <a:r>
              <a:rPr lang="es-ES" dirty="0"/>
              <a:t>Búsqueda de estabilidad política y prosperidad económica</a:t>
            </a:r>
          </a:p>
          <a:p>
            <a:r>
              <a:rPr lang="es-ES" dirty="0"/>
              <a:t>Crisis final que termina con el destronamiento de la reina.</a:t>
            </a:r>
          </a:p>
          <a:p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286248" y="1714488"/>
            <a:ext cx="40005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CARACTERÍSTICAS GENERALES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 algn="ctr"/>
            <a:r>
              <a:rPr lang="es-ES" dirty="0"/>
              <a:t>Período de la unión liberal. final del reinado (1856- 1868)</a:t>
            </a:r>
          </a:p>
        </p:txBody>
      </p:sp>
      <p:graphicFrame>
        <p:nvGraphicFramePr>
          <p:cNvPr id="7" name="4 Marcador de contenido">
            <a:extLst>
              <a:ext uri="{FF2B5EF4-FFF2-40B4-BE49-F238E27FC236}">
                <a16:creationId xmlns:a16="http://schemas.microsoft.com/office/drawing/2014/main" id="{45160813-CD89-8BB1-B01C-7FBA3FC1E8F3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53583396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descar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428604"/>
            <a:ext cx="2326495" cy="3023261"/>
          </a:xfrm>
          <a:prstGeom prst="rect">
            <a:avLst/>
          </a:prstGeom>
        </p:spPr>
      </p:pic>
      <p:pic>
        <p:nvPicPr>
          <p:cNvPr id="5" name="4 Imagen" descr="General_Prim_en_la_batalla_de_Tetuá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14290"/>
            <a:ext cx="4102818" cy="5267314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143504" y="3571876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General Prim en la Batalla de Tetuán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Período de la unión liberal. final del reinado (1856- 1868)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Crisis de final del reinado.</a:t>
            </a:r>
          </a:p>
          <a:p>
            <a:pPr lvl="1"/>
            <a:r>
              <a:rPr lang="es-ES" dirty="0"/>
              <a:t>Desprestigio de Isabel II</a:t>
            </a:r>
          </a:p>
          <a:p>
            <a:pPr lvl="1"/>
            <a:r>
              <a:rPr lang="es-ES" dirty="0"/>
              <a:t>Destitución de Emilio Castelar (1865)</a:t>
            </a:r>
          </a:p>
          <a:p>
            <a:pPr lvl="2"/>
            <a:r>
              <a:rPr lang="es-ES" dirty="0"/>
              <a:t>Primera revuelta estudiantil de España.</a:t>
            </a:r>
          </a:p>
          <a:p>
            <a:pPr lvl="2"/>
            <a:r>
              <a:rPr lang="es-ES" dirty="0"/>
              <a:t>Noche de San Daniel (10 abril 1865)</a:t>
            </a:r>
          </a:p>
          <a:p>
            <a:pPr lvl="1"/>
            <a:r>
              <a:rPr lang="es-ES" dirty="0"/>
              <a:t>Crisis de subsistencia.</a:t>
            </a:r>
          </a:p>
          <a:p>
            <a:pPr lvl="1"/>
            <a:r>
              <a:rPr lang="es-ES" dirty="0"/>
              <a:t>Conspiración de Juan Prim</a:t>
            </a:r>
            <a:r>
              <a:rPr lang="es-ES" dirty="0">
                <a:sym typeface="Wingdings" pitchFamily="2" charset="2"/>
              </a:rPr>
              <a:t> Cuartel de San Gil (1866)Fracaso.</a:t>
            </a:r>
          </a:p>
          <a:p>
            <a:pPr lvl="1"/>
            <a:r>
              <a:rPr lang="es-ES" dirty="0">
                <a:sym typeface="Wingdings" pitchFamily="2" charset="2"/>
              </a:rPr>
              <a:t>Unión de la oposición.</a:t>
            </a:r>
          </a:p>
          <a:p>
            <a:pPr lvl="2"/>
            <a:r>
              <a:rPr lang="es-ES" dirty="0">
                <a:sym typeface="Wingdings" pitchFamily="2" charset="2"/>
              </a:rPr>
              <a:t>Progresistas, demócratas, republicanos)</a:t>
            </a:r>
          </a:p>
          <a:p>
            <a:pPr lvl="2"/>
            <a:r>
              <a:rPr lang="es-ES" dirty="0">
                <a:sym typeface="Wingdings" pitchFamily="2" charset="2"/>
              </a:rPr>
              <a:t>Unión Liberal tras la muerte de O´Donnell</a:t>
            </a:r>
          </a:p>
          <a:p>
            <a:pPr lvl="2"/>
            <a:r>
              <a:rPr lang="es-ES" b="1" dirty="0">
                <a:sym typeface="Wingdings" pitchFamily="2" charset="2"/>
              </a:rPr>
              <a:t>PACTO DE OSTENDE (1866) </a:t>
            </a:r>
          </a:p>
          <a:p>
            <a:pPr lvl="1"/>
            <a:r>
              <a:rPr lang="es-ES" dirty="0"/>
              <a:t>Revolución de Septiembre de 1868 (Gloriosa)</a:t>
            </a:r>
          </a:p>
          <a:p>
            <a:pPr lvl="2"/>
            <a:r>
              <a:rPr lang="es-ES" dirty="0"/>
              <a:t>Proclama del Almirante Topete en Cádiz</a:t>
            </a:r>
          </a:p>
          <a:p>
            <a:pPr lvl="2"/>
            <a:r>
              <a:rPr lang="es-ES" dirty="0"/>
              <a:t>Batalla de Alcolea.</a:t>
            </a:r>
          </a:p>
          <a:p>
            <a:pPr lvl="2"/>
            <a:r>
              <a:rPr lang="es-ES" dirty="0"/>
              <a:t>Destronamiento y final del reinado.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643174" y="6000768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Almirante Juan Bautista Topete</a:t>
            </a:r>
          </a:p>
        </p:txBody>
      </p:sp>
      <p:pic>
        <p:nvPicPr>
          <p:cNvPr id="6" name="5 Imagen" descr="La-Revolucin-de-1868-o-La-Glorios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57166"/>
            <a:ext cx="4294714" cy="314327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71472" y="364331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Revolución de Septiembre 1868</a:t>
            </a:r>
          </a:p>
        </p:txBody>
      </p:sp>
      <p:pic>
        <p:nvPicPr>
          <p:cNvPr id="8" name="7 Imagen" descr="La_Puerta_del_Sol_en_la_mañana_del_29_de_septiembre_de_1868,_de_Urrabiet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357166"/>
            <a:ext cx="4143404" cy="2922268"/>
          </a:xfrm>
          <a:prstGeom prst="rect">
            <a:avLst/>
          </a:prstGeom>
        </p:spPr>
      </p:pic>
      <p:pic>
        <p:nvPicPr>
          <p:cNvPr id="9" name="8 Imagen" descr="1024px-JuanBatistaTopeteYCarballoPorRafaelMonleó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4071942"/>
            <a:ext cx="2000264" cy="2658554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4929190" y="3429000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Puerta del Sol de Madrid en la mañana del 29 de </a:t>
            </a:r>
            <a:r>
              <a:rPr lang="es-ES" sz="1600" dirty="0" err="1"/>
              <a:t>Sptiembre</a:t>
            </a:r>
            <a:r>
              <a:rPr lang="es-ES" sz="1600" dirty="0"/>
              <a:t> 1868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s-ES"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Gobierno Provisional tras la Revolución Gloriosa 1868</a:t>
            </a:r>
          </a:p>
        </p:txBody>
      </p:sp>
      <p:pic>
        <p:nvPicPr>
          <p:cNvPr id="2" name="1 Imagen" descr="Gobierno.provisional.Sexenio.Democratico.jpg"/>
          <p:cNvPicPr>
            <a:picLocks noChangeAspect="1"/>
          </p:cNvPicPr>
          <p:nvPr/>
        </p:nvPicPr>
        <p:blipFill rotWithShape="1">
          <a:blip r:embed="rId2"/>
          <a:srcRect b="12980"/>
          <a:stretch/>
        </p:blipFill>
        <p:spPr>
          <a:xfrm>
            <a:off x="457200" y="1600200"/>
            <a:ext cx="7467600" cy="4873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1134</TotalTime>
  <Words>1572</Words>
  <Application>Microsoft Office PowerPoint</Application>
  <PresentationFormat>Presentación en pantalla (4:3)</PresentationFormat>
  <Paragraphs>235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Century Schoolbook</vt:lpstr>
      <vt:lpstr>Wingdings</vt:lpstr>
      <vt:lpstr>Wingdings 2</vt:lpstr>
      <vt:lpstr>Mirador</vt:lpstr>
      <vt:lpstr>ISABEL II: REGENCIAS Y REINADO EFECTIVO (1833-1868)</vt:lpstr>
      <vt:lpstr>EL PERÍODO DE REGENCIAS  (1833-1843)</vt:lpstr>
      <vt:lpstr>Regencia de María cristina (1833 – 1840)</vt:lpstr>
      <vt:lpstr>Primera guerra carlista (1833-1839)</vt:lpstr>
      <vt:lpstr>Primera guerra carlista (1833-1839) fases</vt:lpstr>
      <vt:lpstr>Primera guerra carlista (1833-1839) fases</vt:lpstr>
      <vt:lpstr>Primera guerra carlista (1833-1839) fases</vt:lpstr>
      <vt:lpstr>Presentación de PowerPoint</vt:lpstr>
      <vt:lpstr>Presentación de PowerPoint</vt:lpstr>
      <vt:lpstr>División del movimiento liberal</vt:lpstr>
      <vt:lpstr>regencia de maría cristina (1833-1840) evolución política</vt:lpstr>
      <vt:lpstr>Presentación de PowerPoint</vt:lpstr>
      <vt:lpstr>ESTATUTO REAL 1834</vt:lpstr>
      <vt:lpstr>CONSTITUCIÓN DE 1837</vt:lpstr>
      <vt:lpstr>REGENCIA DE ESPARTERO  (1840-1843)</vt:lpstr>
      <vt:lpstr>REGENCIA DE ESPARTERO (1840-1843)</vt:lpstr>
      <vt:lpstr>Presentación de PowerPoint</vt:lpstr>
      <vt:lpstr>EL REINADO EFECTIVO DE ISABEL II  (1843-1868)</vt:lpstr>
      <vt:lpstr>EL REINADO EFECTIVO DE ISABEL II  (1843-1868). períodos</vt:lpstr>
      <vt:lpstr>LA DÉCADA MODERADA (1843-1854)</vt:lpstr>
      <vt:lpstr>LA DÉCADA MODERADA (1843-1854)</vt:lpstr>
      <vt:lpstr>LA DÉCADA MODERADA (1843-1854)</vt:lpstr>
      <vt:lpstr>CONSTITUCIÓN 1845</vt:lpstr>
      <vt:lpstr>LA DÉCADA MODERADA (1843-1854) fase final</vt:lpstr>
      <vt:lpstr>Presentación de PowerPoint</vt:lpstr>
      <vt:lpstr>El bienio progresista (1854-1856)</vt:lpstr>
      <vt:lpstr>El bienio progresista (1854-1856)</vt:lpstr>
      <vt:lpstr>Presentación de PowerPoint</vt:lpstr>
      <vt:lpstr>Constitución non-nata de 1856</vt:lpstr>
      <vt:lpstr>Período de la unión liberal. final del reinado (1856- 1868)</vt:lpstr>
      <vt:lpstr>Período de la unión liberal. final del reinado (1856- 1868)</vt:lpstr>
      <vt:lpstr>Presentación de PowerPoint</vt:lpstr>
      <vt:lpstr>Período de la unión liberal. final del reinado (1856- 1868)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ISABEL II: REGENCIAS Y REINADO EFECTIVO (1833-1868)</dc:title>
  <dc:creator>Eduardo García Ramírez</dc:creator>
  <cp:lastModifiedBy>Maria Sanz</cp:lastModifiedBy>
  <cp:revision>147</cp:revision>
  <dcterms:created xsi:type="dcterms:W3CDTF">2017-10-11T07:55:39Z</dcterms:created>
  <dcterms:modified xsi:type="dcterms:W3CDTF">2025-08-21T15:51:43Z</dcterms:modified>
</cp:coreProperties>
</file>