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1" r:id="rId3"/>
    <p:sldId id="262" r:id="rId4"/>
    <p:sldId id="257" r:id="rId5"/>
    <p:sldId id="258" r:id="rId6"/>
    <p:sldId id="264" r:id="rId7"/>
    <p:sldId id="263" r:id="rId8"/>
    <p:sldId id="265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59" d="100"/>
          <a:sy n="59" d="100"/>
        </p:scale>
        <p:origin x="734" y="5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959CBD1-FCF8-4FAF-A02A-249B07952D9B}" type="doc">
      <dgm:prSet loTypeId="urn:microsoft.com/office/officeart/2005/8/layout/vProcess5" loCatId="process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31AFE270-BB85-4A16-BDE6-FEDDD67075E1}">
      <dgm:prSet/>
      <dgm:spPr/>
      <dgm:t>
        <a:bodyPr/>
        <a:lstStyle/>
        <a:p>
          <a:r>
            <a:rPr lang="es-ES" b="1"/>
            <a:t>La guerra finalizó en 1713 con el Tratado de Utrecht. </a:t>
          </a:r>
          <a:endParaRPr lang="en-US"/>
        </a:p>
      </dgm:t>
    </dgm:pt>
    <dgm:pt modelId="{AED7A0B3-BEEB-43E1-A55F-39444293F050}" type="parTrans" cxnId="{9779E519-15E5-4513-A0E7-CD25913BF4A2}">
      <dgm:prSet/>
      <dgm:spPr/>
      <dgm:t>
        <a:bodyPr/>
        <a:lstStyle/>
        <a:p>
          <a:endParaRPr lang="en-US"/>
        </a:p>
      </dgm:t>
    </dgm:pt>
    <dgm:pt modelId="{D3AB0003-316C-4632-BB57-28288BD4A538}" type="sibTrans" cxnId="{9779E519-15E5-4513-A0E7-CD25913BF4A2}">
      <dgm:prSet/>
      <dgm:spPr/>
      <dgm:t>
        <a:bodyPr/>
        <a:lstStyle/>
        <a:p>
          <a:endParaRPr lang="en-US"/>
        </a:p>
      </dgm:t>
    </dgm:pt>
    <dgm:pt modelId="{6FFD5877-2BAB-4164-977C-4C66D29A4E9B}">
      <dgm:prSet/>
      <dgm:spPr/>
      <dgm:t>
        <a:bodyPr/>
        <a:lstStyle/>
        <a:p>
          <a:r>
            <a:rPr lang="es-ES" b="1"/>
            <a:t>Por este tratado España perdió todas sus posesiones en Europa, además de Menorca y Gibraltar.</a:t>
          </a:r>
          <a:endParaRPr lang="en-US"/>
        </a:p>
      </dgm:t>
    </dgm:pt>
    <dgm:pt modelId="{EB422517-8468-41BE-94FA-27A32481633E}" type="parTrans" cxnId="{CA28A29C-4561-481C-BCFD-366D8125BD5A}">
      <dgm:prSet/>
      <dgm:spPr/>
      <dgm:t>
        <a:bodyPr/>
        <a:lstStyle/>
        <a:p>
          <a:endParaRPr lang="en-US"/>
        </a:p>
      </dgm:t>
    </dgm:pt>
    <dgm:pt modelId="{49AD6FAC-3DC3-45DC-BBBE-016874D3FD66}" type="sibTrans" cxnId="{CA28A29C-4561-481C-BCFD-366D8125BD5A}">
      <dgm:prSet/>
      <dgm:spPr/>
      <dgm:t>
        <a:bodyPr/>
        <a:lstStyle/>
        <a:p>
          <a:endParaRPr lang="en-US"/>
        </a:p>
      </dgm:t>
    </dgm:pt>
    <dgm:pt modelId="{CDE76F2A-C45A-4EC8-B948-D439635E000F}">
      <dgm:prSet/>
      <dgm:spPr/>
      <dgm:t>
        <a:bodyPr/>
        <a:lstStyle/>
        <a:p>
          <a:r>
            <a:rPr lang="es-ES" b="1"/>
            <a:t>También obligó a los españoles a conceder importantes ventajas comerciales a los ingleses.</a:t>
          </a:r>
          <a:endParaRPr lang="en-US"/>
        </a:p>
      </dgm:t>
    </dgm:pt>
    <dgm:pt modelId="{A3DE0380-2826-4224-9E00-3F6B80D4EF66}" type="parTrans" cxnId="{502437CC-1886-4760-8652-9BC7B5BC5178}">
      <dgm:prSet/>
      <dgm:spPr/>
      <dgm:t>
        <a:bodyPr/>
        <a:lstStyle/>
        <a:p>
          <a:endParaRPr lang="en-US"/>
        </a:p>
      </dgm:t>
    </dgm:pt>
    <dgm:pt modelId="{35E18BA3-A60D-45D9-A1DF-1C7341F59C1B}" type="sibTrans" cxnId="{502437CC-1886-4760-8652-9BC7B5BC5178}">
      <dgm:prSet/>
      <dgm:spPr/>
      <dgm:t>
        <a:bodyPr/>
        <a:lstStyle/>
        <a:p>
          <a:endParaRPr lang="en-US"/>
        </a:p>
      </dgm:t>
    </dgm:pt>
    <dgm:pt modelId="{D4A3856A-C348-4147-BCCA-0B30C1289477}" type="pres">
      <dgm:prSet presAssocID="{A959CBD1-FCF8-4FAF-A02A-249B07952D9B}" presName="outerComposite" presStyleCnt="0">
        <dgm:presLayoutVars>
          <dgm:chMax val="5"/>
          <dgm:dir/>
          <dgm:resizeHandles val="exact"/>
        </dgm:presLayoutVars>
      </dgm:prSet>
      <dgm:spPr/>
    </dgm:pt>
    <dgm:pt modelId="{D7F60851-89D8-46B4-8470-8FBFC5E53E3A}" type="pres">
      <dgm:prSet presAssocID="{A959CBD1-FCF8-4FAF-A02A-249B07952D9B}" presName="dummyMaxCanvas" presStyleCnt="0">
        <dgm:presLayoutVars/>
      </dgm:prSet>
      <dgm:spPr/>
    </dgm:pt>
    <dgm:pt modelId="{0797CA9B-4559-4B20-B898-33293F8E911E}" type="pres">
      <dgm:prSet presAssocID="{A959CBD1-FCF8-4FAF-A02A-249B07952D9B}" presName="ThreeNodes_1" presStyleLbl="node1" presStyleIdx="0" presStyleCnt="3">
        <dgm:presLayoutVars>
          <dgm:bulletEnabled val="1"/>
        </dgm:presLayoutVars>
      </dgm:prSet>
      <dgm:spPr/>
    </dgm:pt>
    <dgm:pt modelId="{0B87868C-6E73-4402-9049-19C708D7DB36}" type="pres">
      <dgm:prSet presAssocID="{A959CBD1-FCF8-4FAF-A02A-249B07952D9B}" presName="ThreeNodes_2" presStyleLbl="node1" presStyleIdx="1" presStyleCnt="3">
        <dgm:presLayoutVars>
          <dgm:bulletEnabled val="1"/>
        </dgm:presLayoutVars>
      </dgm:prSet>
      <dgm:spPr/>
    </dgm:pt>
    <dgm:pt modelId="{8F36FEA5-EE0C-4CC6-B9B3-6F238C0C449C}" type="pres">
      <dgm:prSet presAssocID="{A959CBD1-FCF8-4FAF-A02A-249B07952D9B}" presName="ThreeNodes_3" presStyleLbl="node1" presStyleIdx="2" presStyleCnt="3">
        <dgm:presLayoutVars>
          <dgm:bulletEnabled val="1"/>
        </dgm:presLayoutVars>
      </dgm:prSet>
      <dgm:spPr/>
    </dgm:pt>
    <dgm:pt modelId="{BF4FBE5B-EBF5-4C5C-863C-03CE7E67148C}" type="pres">
      <dgm:prSet presAssocID="{A959CBD1-FCF8-4FAF-A02A-249B07952D9B}" presName="ThreeConn_1-2" presStyleLbl="fgAccFollowNode1" presStyleIdx="0" presStyleCnt="2">
        <dgm:presLayoutVars>
          <dgm:bulletEnabled val="1"/>
        </dgm:presLayoutVars>
      </dgm:prSet>
      <dgm:spPr/>
    </dgm:pt>
    <dgm:pt modelId="{B01AC769-BF72-4A59-874A-73B221014ED6}" type="pres">
      <dgm:prSet presAssocID="{A959CBD1-FCF8-4FAF-A02A-249B07952D9B}" presName="ThreeConn_2-3" presStyleLbl="fgAccFollowNode1" presStyleIdx="1" presStyleCnt="2">
        <dgm:presLayoutVars>
          <dgm:bulletEnabled val="1"/>
        </dgm:presLayoutVars>
      </dgm:prSet>
      <dgm:spPr/>
    </dgm:pt>
    <dgm:pt modelId="{CB479EFB-F195-444A-A524-860914B1323A}" type="pres">
      <dgm:prSet presAssocID="{A959CBD1-FCF8-4FAF-A02A-249B07952D9B}" presName="ThreeNodes_1_text" presStyleLbl="node1" presStyleIdx="2" presStyleCnt="3">
        <dgm:presLayoutVars>
          <dgm:bulletEnabled val="1"/>
        </dgm:presLayoutVars>
      </dgm:prSet>
      <dgm:spPr/>
    </dgm:pt>
    <dgm:pt modelId="{2424ED5B-07CF-40F8-AFF4-08CCF67F15A1}" type="pres">
      <dgm:prSet presAssocID="{A959CBD1-FCF8-4FAF-A02A-249B07952D9B}" presName="ThreeNodes_2_text" presStyleLbl="node1" presStyleIdx="2" presStyleCnt="3">
        <dgm:presLayoutVars>
          <dgm:bulletEnabled val="1"/>
        </dgm:presLayoutVars>
      </dgm:prSet>
      <dgm:spPr/>
    </dgm:pt>
    <dgm:pt modelId="{6302EE5B-902D-4C71-B645-B4A6A9FF7AFC}" type="pres">
      <dgm:prSet presAssocID="{A959CBD1-FCF8-4FAF-A02A-249B07952D9B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01D26A06-5790-4539-A0B5-A6315082D9A5}" type="presOf" srcId="{31AFE270-BB85-4A16-BDE6-FEDDD67075E1}" destId="{0797CA9B-4559-4B20-B898-33293F8E911E}" srcOrd="0" destOrd="0" presId="urn:microsoft.com/office/officeart/2005/8/layout/vProcess5"/>
    <dgm:cxn modelId="{9779E519-15E5-4513-A0E7-CD25913BF4A2}" srcId="{A959CBD1-FCF8-4FAF-A02A-249B07952D9B}" destId="{31AFE270-BB85-4A16-BDE6-FEDDD67075E1}" srcOrd="0" destOrd="0" parTransId="{AED7A0B3-BEEB-43E1-A55F-39444293F050}" sibTransId="{D3AB0003-316C-4632-BB57-28288BD4A538}"/>
    <dgm:cxn modelId="{7F69863F-99B3-4433-853B-3E59C95CC84B}" type="presOf" srcId="{6FFD5877-2BAB-4164-977C-4C66D29A4E9B}" destId="{2424ED5B-07CF-40F8-AFF4-08CCF67F15A1}" srcOrd="1" destOrd="0" presId="urn:microsoft.com/office/officeart/2005/8/layout/vProcess5"/>
    <dgm:cxn modelId="{BFA29943-5826-4251-BA03-153A082EC06A}" type="presOf" srcId="{49AD6FAC-3DC3-45DC-BBBE-016874D3FD66}" destId="{B01AC769-BF72-4A59-874A-73B221014ED6}" srcOrd="0" destOrd="0" presId="urn:microsoft.com/office/officeart/2005/8/layout/vProcess5"/>
    <dgm:cxn modelId="{F0D98B4D-9677-4253-8ECD-EF1A8EE03AC7}" type="presOf" srcId="{CDE76F2A-C45A-4EC8-B948-D439635E000F}" destId="{8F36FEA5-EE0C-4CC6-B9B3-6F238C0C449C}" srcOrd="0" destOrd="0" presId="urn:microsoft.com/office/officeart/2005/8/layout/vProcess5"/>
    <dgm:cxn modelId="{5F3A6370-BB9E-43B6-B538-BAB1E03F0307}" type="presOf" srcId="{31AFE270-BB85-4A16-BDE6-FEDDD67075E1}" destId="{CB479EFB-F195-444A-A524-860914B1323A}" srcOrd="1" destOrd="0" presId="urn:microsoft.com/office/officeart/2005/8/layout/vProcess5"/>
    <dgm:cxn modelId="{E938BD7C-1069-44A3-91FF-27B2A9C74736}" type="presOf" srcId="{A959CBD1-FCF8-4FAF-A02A-249B07952D9B}" destId="{D4A3856A-C348-4147-BCCA-0B30C1289477}" srcOrd="0" destOrd="0" presId="urn:microsoft.com/office/officeart/2005/8/layout/vProcess5"/>
    <dgm:cxn modelId="{1B765B8F-04F6-474F-8644-CB864CD83106}" type="presOf" srcId="{6FFD5877-2BAB-4164-977C-4C66D29A4E9B}" destId="{0B87868C-6E73-4402-9049-19C708D7DB36}" srcOrd="0" destOrd="0" presId="urn:microsoft.com/office/officeart/2005/8/layout/vProcess5"/>
    <dgm:cxn modelId="{CA28A29C-4561-481C-BCFD-366D8125BD5A}" srcId="{A959CBD1-FCF8-4FAF-A02A-249B07952D9B}" destId="{6FFD5877-2BAB-4164-977C-4C66D29A4E9B}" srcOrd="1" destOrd="0" parTransId="{EB422517-8468-41BE-94FA-27A32481633E}" sibTransId="{49AD6FAC-3DC3-45DC-BBBE-016874D3FD66}"/>
    <dgm:cxn modelId="{502437CC-1886-4760-8652-9BC7B5BC5178}" srcId="{A959CBD1-FCF8-4FAF-A02A-249B07952D9B}" destId="{CDE76F2A-C45A-4EC8-B948-D439635E000F}" srcOrd="2" destOrd="0" parTransId="{A3DE0380-2826-4224-9E00-3F6B80D4EF66}" sibTransId="{35E18BA3-A60D-45D9-A1DF-1C7341F59C1B}"/>
    <dgm:cxn modelId="{668D98E2-CE51-4BA7-A42C-BD936C3DE69E}" type="presOf" srcId="{CDE76F2A-C45A-4EC8-B948-D439635E000F}" destId="{6302EE5B-902D-4C71-B645-B4A6A9FF7AFC}" srcOrd="1" destOrd="0" presId="urn:microsoft.com/office/officeart/2005/8/layout/vProcess5"/>
    <dgm:cxn modelId="{E0E3A2EB-6DF2-4103-B09B-5DD3A581C3AE}" type="presOf" srcId="{D3AB0003-316C-4632-BB57-28288BD4A538}" destId="{BF4FBE5B-EBF5-4C5C-863C-03CE7E67148C}" srcOrd="0" destOrd="0" presId="urn:microsoft.com/office/officeart/2005/8/layout/vProcess5"/>
    <dgm:cxn modelId="{FC598A3E-1FAB-4A26-97EA-E8218675D2D2}" type="presParOf" srcId="{D4A3856A-C348-4147-BCCA-0B30C1289477}" destId="{D7F60851-89D8-46B4-8470-8FBFC5E53E3A}" srcOrd="0" destOrd="0" presId="urn:microsoft.com/office/officeart/2005/8/layout/vProcess5"/>
    <dgm:cxn modelId="{946FAA61-5266-4691-A061-22A251789EE1}" type="presParOf" srcId="{D4A3856A-C348-4147-BCCA-0B30C1289477}" destId="{0797CA9B-4559-4B20-B898-33293F8E911E}" srcOrd="1" destOrd="0" presId="urn:microsoft.com/office/officeart/2005/8/layout/vProcess5"/>
    <dgm:cxn modelId="{A9126CBE-2BD3-4FAE-BB56-6598CE358126}" type="presParOf" srcId="{D4A3856A-C348-4147-BCCA-0B30C1289477}" destId="{0B87868C-6E73-4402-9049-19C708D7DB36}" srcOrd="2" destOrd="0" presId="urn:microsoft.com/office/officeart/2005/8/layout/vProcess5"/>
    <dgm:cxn modelId="{6598EE0B-4A92-4A2F-BA33-8E64F3B7BAAD}" type="presParOf" srcId="{D4A3856A-C348-4147-BCCA-0B30C1289477}" destId="{8F36FEA5-EE0C-4CC6-B9B3-6F238C0C449C}" srcOrd="3" destOrd="0" presId="urn:microsoft.com/office/officeart/2005/8/layout/vProcess5"/>
    <dgm:cxn modelId="{DA471186-9AB9-40DB-80A8-2481E58A6DCB}" type="presParOf" srcId="{D4A3856A-C348-4147-BCCA-0B30C1289477}" destId="{BF4FBE5B-EBF5-4C5C-863C-03CE7E67148C}" srcOrd="4" destOrd="0" presId="urn:microsoft.com/office/officeart/2005/8/layout/vProcess5"/>
    <dgm:cxn modelId="{57D22773-DCAE-4AB2-A61F-927BAA382086}" type="presParOf" srcId="{D4A3856A-C348-4147-BCCA-0B30C1289477}" destId="{B01AC769-BF72-4A59-874A-73B221014ED6}" srcOrd="5" destOrd="0" presId="urn:microsoft.com/office/officeart/2005/8/layout/vProcess5"/>
    <dgm:cxn modelId="{77E7C320-2085-4EA1-B728-A99184EB2416}" type="presParOf" srcId="{D4A3856A-C348-4147-BCCA-0B30C1289477}" destId="{CB479EFB-F195-444A-A524-860914B1323A}" srcOrd="6" destOrd="0" presId="urn:microsoft.com/office/officeart/2005/8/layout/vProcess5"/>
    <dgm:cxn modelId="{5DD7B10D-072E-4960-BD32-1B4161A8B2E7}" type="presParOf" srcId="{D4A3856A-C348-4147-BCCA-0B30C1289477}" destId="{2424ED5B-07CF-40F8-AFF4-08CCF67F15A1}" srcOrd="7" destOrd="0" presId="urn:microsoft.com/office/officeart/2005/8/layout/vProcess5"/>
    <dgm:cxn modelId="{F199622E-3DC6-49F8-95AD-116ECF469E9F}" type="presParOf" srcId="{D4A3856A-C348-4147-BCCA-0B30C1289477}" destId="{6302EE5B-902D-4C71-B645-B4A6A9FF7AFC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97CA9B-4559-4B20-B898-33293F8E911E}">
      <dsp:nvSpPr>
        <dsp:cNvPr id="0" name=""/>
        <dsp:cNvSpPr/>
      </dsp:nvSpPr>
      <dsp:spPr>
        <a:xfrm>
          <a:off x="0" y="0"/>
          <a:ext cx="5680868" cy="138207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300" b="1" kern="1200"/>
            <a:t>La guerra finalizó en 1713 con el Tratado de Utrecht. </a:t>
          </a:r>
          <a:endParaRPr lang="en-US" sz="2300" kern="1200"/>
        </a:p>
      </dsp:txBody>
      <dsp:txXfrm>
        <a:off x="40480" y="40480"/>
        <a:ext cx="4189498" cy="1301117"/>
      </dsp:txXfrm>
    </dsp:sp>
    <dsp:sp modelId="{0B87868C-6E73-4402-9049-19C708D7DB36}">
      <dsp:nvSpPr>
        <dsp:cNvPr id="0" name=""/>
        <dsp:cNvSpPr/>
      </dsp:nvSpPr>
      <dsp:spPr>
        <a:xfrm>
          <a:off x="501253" y="1612423"/>
          <a:ext cx="5680868" cy="138207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2187096"/>
                <a:satOff val="-4210"/>
                <a:lumOff val="294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-2187096"/>
                <a:satOff val="-4210"/>
                <a:lumOff val="294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-2187096"/>
                <a:satOff val="-4210"/>
                <a:lumOff val="294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300" b="1" kern="1200"/>
            <a:t>Por este tratado España perdió todas sus posesiones en Europa, además de Menorca y Gibraltar.</a:t>
          </a:r>
          <a:endParaRPr lang="en-US" sz="2300" kern="1200"/>
        </a:p>
      </dsp:txBody>
      <dsp:txXfrm>
        <a:off x="541733" y="1652903"/>
        <a:ext cx="4200305" cy="1301117"/>
      </dsp:txXfrm>
    </dsp:sp>
    <dsp:sp modelId="{8F36FEA5-EE0C-4CC6-B9B3-6F238C0C449C}">
      <dsp:nvSpPr>
        <dsp:cNvPr id="0" name=""/>
        <dsp:cNvSpPr/>
      </dsp:nvSpPr>
      <dsp:spPr>
        <a:xfrm>
          <a:off x="1002506" y="3224847"/>
          <a:ext cx="5680868" cy="138207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4374192"/>
                <a:satOff val="-8420"/>
                <a:lumOff val="588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-4374192"/>
                <a:satOff val="-8420"/>
                <a:lumOff val="588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-4374192"/>
                <a:satOff val="-8420"/>
                <a:lumOff val="588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300" b="1" kern="1200"/>
            <a:t>También obligó a los españoles a conceder importantes ventajas comerciales a los ingleses.</a:t>
          </a:r>
          <a:endParaRPr lang="en-US" sz="2300" kern="1200"/>
        </a:p>
      </dsp:txBody>
      <dsp:txXfrm>
        <a:off x="1042986" y="3265327"/>
        <a:ext cx="4200305" cy="1301117"/>
      </dsp:txXfrm>
    </dsp:sp>
    <dsp:sp modelId="{BF4FBE5B-EBF5-4C5C-863C-03CE7E67148C}">
      <dsp:nvSpPr>
        <dsp:cNvPr id="0" name=""/>
        <dsp:cNvSpPr/>
      </dsp:nvSpPr>
      <dsp:spPr>
        <a:xfrm>
          <a:off x="4782518" y="1048075"/>
          <a:ext cx="898350" cy="898350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4984647" y="1048075"/>
        <a:ext cx="494092" cy="676008"/>
      </dsp:txXfrm>
    </dsp:sp>
    <dsp:sp modelId="{B01AC769-BF72-4A59-874A-73B221014ED6}">
      <dsp:nvSpPr>
        <dsp:cNvPr id="0" name=""/>
        <dsp:cNvSpPr/>
      </dsp:nvSpPr>
      <dsp:spPr>
        <a:xfrm>
          <a:off x="5283771" y="2651285"/>
          <a:ext cx="898350" cy="898350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3703064"/>
            <a:satOff val="-7243"/>
            <a:lumOff val="-277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-3703064"/>
              <a:satOff val="-7243"/>
              <a:lumOff val="-277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5485900" y="2651285"/>
        <a:ext cx="494092" cy="6760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8/19/2025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8/19/2025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8/19/2025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8/19/2025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8/19/2025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8/19/2025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873676-3D69-48B0-BA02-D759766A90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248E96D7-6599-4607-9958-FD9E100013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9478AA5-D1D0-4B5E-9FDE-6F55026DA3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4229100"/>
            <a:ext cx="12192000" cy="0"/>
          </a:xfrm>
          <a:prstGeom prst="line">
            <a:avLst/>
          </a:prstGeom>
          <a:ln w="82550" cap="sq">
            <a:solidFill>
              <a:srgbClr val="D9D9D9"/>
            </a:solidFill>
            <a:miter lim="800000"/>
          </a:ln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BFBFBF"/>
            </a:contour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3CA8EEE2-DA9A-4635-9B41-33EB565145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A2D06654-39A2-44F0-BE90-878A550BB1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6048" y="4437889"/>
            <a:ext cx="9899904" cy="612094"/>
          </a:xfrm>
        </p:spPr>
        <p:txBody>
          <a:bodyPr>
            <a:normAutofit/>
          </a:bodyPr>
          <a:lstStyle/>
          <a:p>
            <a:r>
              <a:rPr lang="en-US" sz="3400" dirty="0"/>
              <a:t>GUERRA DE SUCESIÓN ESPAÑOLA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15F4365-8A93-4CD7-A5FB-19413DE54C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1012" y="5593570"/>
            <a:ext cx="10255458" cy="1264420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rgbClr val="FF0000"/>
                </a:solidFill>
              </a:rPr>
              <a:t>Los </a:t>
            </a:r>
            <a:r>
              <a:rPr lang="en-US" dirty="0" err="1">
                <a:solidFill>
                  <a:srgbClr val="FF0000"/>
                </a:solidFill>
              </a:rPr>
              <a:t>borbones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llegan</a:t>
            </a:r>
            <a:r>
              <a:rPr lang="en-US" dirty="0">
                <a:solidFill>
                  <a:srgbClr val="FF0000"/>
                </a:solidFill>
              </a:rPr>
              <a:t> a </a:t>
            </a:r>
            <a:r>
              <a:rPr lang="en-US" dirty="0" err="1">
                <a:solidFill>
                  <a:srgbClr val="FF0000"/>
                </a:solidFill>
              </a:rPr>
              <a:t>españa</a:t>
            </a:r>
            <a:endParaRPr lang="en-US" dirty="0">
              <a:solidFill>
                <a:schemeClr val="tx1"/>
              </a:solidFill>
            </a:endParaRPr>
          </a:p>
          <a:p>
            <a:pPr algn="r"/>
            <a:r>
              <a:rPr lang="en-US" dirty="0">
                <a:solidFill>
                  <a:srgbClr val="FF0000"/>
                </a:solidFill>
              </a:rPr>
              <a:t>María </a:t>
            </a:r>
            <a:r>
              <a:rPr lang="en-US" dirty="0" err="1">
                <a:solidFill>
                  <a:srgbClr val="FF0000"/>
                </a:solidFill>
              </a:rPr>
              <a:t>sanz</a:t>
            </a:r>
            <a:endParaRPr lang="en-US" dirty="0">
              <a:solidFill>
                <a:srgbClr val="FF0000"/>
              </a:solidFill>
            </a:endParaRPr>
          </a:p>
          <a:p>
            <a:pPr algn="r"/>
            <a:r>
              <a:rPr lang="en-US" dirty="0" err="1">
                <a:solidFill>
                  <a:srgbClr val="FF0000"/>
                </a:solidFill>
              </a:rPr>
              <a:t>Ies</a:t>
            </a:r>
            <a:r>
              <a:rPr lang="en-US" dirty="0">
                <a:solidFill>
                  <a:srgbClr val="FF0000"/>
                </a:solidFill>
              </a:rPr>
              <a:t> JUAN DE VILLANUEVA</a:t>
            </a:r>
          </a:p>
          <a:p>
            <a:pPr algn="r"/>
            <a:endParaRPr lang="en-US" dirty="0">
              <a:solidFill>
                <a:srgbClr val="FF0000"/>
              </a:solidFill>
            </a:endParaRPr>
          </a:p>
          <a:p>
            <a:pPr algn="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026" name="Picture 2" descr="La Guerra de Sucesión Española, 1701-1713 – SENDEROS DE LA HISTORIA">
            <a:extLst>
              <a:ext uri="{FF2B5EF4-FFF2-40B4-BE49-F238E27FC236}">
                <a16:creationId xmlns:a16="http://schemas.microsoft.com/office/drawing/2014/main" id="{2F3BFDE0-B74C-6F88-D985-A04114984E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8346" y="90160"/>
            <a:ext cx="7095308" cy="4138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23306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DC3B8C6B-63CA-4384-8059-2036BE5202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Carlos II: desmontando el mito de &quot;El Hechizado&quot; - GNOSS - Didactalia:  material educativo">
            <a:extLst>
              <a:ext uri="{FF2B5EF4-FFF2-40B4-BE49-F238E27FC236}">
                <a16:creationId xmlns:a16="http://schemas.microsoft.com/office/drawing/2014/main" id="{A3C6E7E3-036B-42B9-BD3F-5B90168350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96" r="4712"/>
          <a:stretch/>
        </p:blipFill>
        <p:spPr bwMode="auto">
          <a:xfrm>
            <a:off x="20" y="10"/>
            <a:ext cx="4024741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C71B03AA-C0EB-4104-84F8-E1AB8BFBEF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24761" y="-2"/>
            <a:ext cx="81313" cy="6858002"/>
          </a:xfrm>
          <a:prstGeom prst="rect">
            <a:avLst/>
          </a:prstGeom>
          <a:gradFill flip="none" rotWithShape="1">
            <a:gsLst>
              <a:gs pos="84000">
                <a:srgbClr val="B5B5B5"/>
              </a:gs>
              <a:gs pos="60159">
                <a:srgbClr val="D5D5D5"/>
              </a:gs>
              <a:gs pos="50447">
                <a:srgbClr val="E6E6E6"/>
              </a:gs>
              <a:gs pos="44260">
                <a:srgbClr val="D5D5D5"/>
              </a:gs>
              <a:gs pos="15928">
                <a:srgbClr val="B5B5B5"/>
              </a:gs>
              <a:gs pos="7000">
                <a:srgbClr val="8A8A8A"/>
              </a:gs>
              <a:gs pos="0">
                <a:srgbClr val="BBBBBB"/>
              </a:gs>
              <a:gs pos="93000">
                <a:srgbClr val="8A8A8A"/>
              </a:gs>
              <a:gs pos="100000">
                <a:srgbClr val="BBBBB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5" name="Picture 74">
            <a:extLst>
              <a:ext uri="{FF2B5EF4-FFF2-40B4-BE49-F238E27FC236}">
                <a16:creationId xmlns:a16="http://schemas.microsoft.com/office/drawing/2014/main" id="{09C2B723-6C2F-49DE-A429-50BDFD1ADB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BBEA827C-D617-4498-8AD6-89C4E90537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5050" y="618517"/>
            <a:ext cx="6672886" cy="1596177"/>
          </a:xfrm>
        </p:spPr>
        <p:txBody>
          <a:bodyPr>
            <a:normAutofit/>
          </a:bodyPr>
          <a:lstStyle/>
          <a:p>
            <a:r>
              <a:rPr lang="en-US" dirty="0"/>
              <a:t>final de una </a:t>
            </a:r>
            <a:r>
              <a:rPr lang="en-US" dirty="0" err="1"/>
              <a:t>dinastía</a:t>
            </a:r>
            <a:r>
              <a:rPr lang="en-US" dirty="0"/>
              <a:t> y </a:t>
            </a:r>
            <a:r>
              <a:rPr lang="en-US" dirty="0" err="1"/>
              <a:t>comienzo</a:t>
            </a:r>
            <a:r>
              <a:rPr lang="en-US" dirty="0"/>
              <a:t> de </a:t>
            </a:r>
            <a:r>
              <a:rPr lang="en-US" dirty="0" err="1"/>
              <a:t>otra</a:t>
            </a:r>
            <a:endParaRPr lang="en-U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E4BD0E5-6245-4B19-909E-85C26581032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65048" y="2367092"/>
            <a:ext cx="6672887" cy="3424107"/>
          </a:xfrm>
        </p:spPr>
        <p:txBody>
          <a:bodyPr>
            <a:normAutofit/>
          </a:bodyPr>
          <a:lstStyle/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s-ES_tradnl" altLang="es-ES" dirty="0">
                <a:latin typeface="Times New Roman" panose="02020603050405020304" pitchFamily="18" charset="0"/>
              </a:rPr>
              <a:t> </a:t>
            </a:r>
            <a:r>
              <a:rPr lang="es-ES_tradnl" altLang="es-ES" b="1" dirty="0">
                <a:latin typeface="Times New Roman" panose="02020603050405020304" pitchFamily="18" charset="0"/>
              </a:rPr>
              <a:t>En 1700 muere Carlos II 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s-ES_tradnl" altLang="es-ES" b="1" dirty="0">
                <a:latin typeface="Times New Roman" panose="02020603050405020304" pitchFamily="18" charset="0"/>
              </a:rPr>
              <a:t>Último rey de la Casa de Austria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s-ES" altLang="es-ES" b="1" dirty="0">
                <a:latin typeface="Times New Roman" panose="02020603050405020304" pitchFamily="18" charset="0"/>
              </a:rPr>
              <a:t>Nombró heredero a su sobrino nieto Felipe de Borbón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s-ES" altLang="es-ES" b="1" dirty="0">
                <a:latin typeface="Times New Roman" panose="02020603050405020304" pitchFamily="18" charset="0"/>
              </a:rPr>
              <a:t>1701 Felipe V inicia su reinado y la dinastía Borbónica en España.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2094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9" name="Rectangle 138">
            <a:extLst>
              <a:ext uri="{FF2B5EF4-FFF2-40B4-BE49-F238E27FC236}">
                <a16:creationId xmlns:a16="http://schemas.microsoft.com/office/drawing/2014/main" id="{4B0BCC06-49B5-41A2-BE06-72CD501627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1" name="Picture 2">
            <a:extLst>
              <a:ext uri="{FF2B5EF4-FFF2-40B4-BE49-F238E27FC236}">
                <a16:creationId xmlns:a16="http://schemas.microsoft.com/office/drawing/2014/main" id="{DA5EE1A8-1853-47FD-B2AF-F9B30F6437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>
            <a:extLst>
              <a:ext uri="{FF2B5EF4-FFF2-40B4-BE49-F238E27FC236}">
                <a16:creationId xmlns:a16="http://schemas.microsoft.com/office/drawing/2014/main" id="{2230A044-36B4-453A-A023-2E6D6DDDEF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1578" y="618517"/>
            <a:ext cx="3276652" cy="5629884"/>
          </a:xfrm>
          <a:prstGeom prst="roundRect">
            <a:avLst>
              <a:gd name="adj" fmla="val 298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EC6C93F9-2B2C-4DFB-A33F-55195B6036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80067" y="759552"/>
            <a:ext cx="3372877" cy="5381271"/>
          </a:xfrm>
          <a:prstGeom prst="roundRect">
            <a:avLst>
              <a:gd name="adj" fmla="val 298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" name="Picture 142">
            <a:extLst>
              <a:ext uri="{FF2B5EF4-FFF2-40B4-BE49-F238E27FC236}">
                <a16:creationId xmlns:a16="http://schemas.microsoft.com/office/drawing/2014/main" id="{6B08740F-F74B-4D7C-A4BC-B980C99F7D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6E27E4E7-3279-4416-8A6E-1E9FCDA2E9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2313" y="640832"/>
            <a:ext cx="3966073" cy="945598"/>
          </a:xfrm>
        </p:spPr>
        <p:txBody>
          <a:bodyPr>
            <a:normAutofit fontScale="90000"/>
          </a:bodyPr>
          <a:lstStyle/>
          <a:p>
            <a:r>
              <a:rPr lang="en-US" b="1" dirty="0" err="1"/>
              <a:t>Antecedentes</a:t>
            </a:r>
            <a:r>
              <a:rPr lang="en-US" b="1" dirty="0"/>
              <a:t> de la </a:t>
            </a:r>
            <a:r>
              <a:rPr lang="en-US" b="1" dirty="0" err="1"/>
              <a:t>guerra</a:t>
            </a:r>
            <a:endParaRPr lang="en-US" b="1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78E7947-8482-4C87-8E3F-DA9ECEAEAE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882285" y="1943399"/>
            <a:ext cx="4215711" cy="4197424"/>
          </a:xfrm>
        </p:spPr>
        <p:txBody>
          <a:bodyPr>
            <a:normAutofit/>
          </a:bodyPr>
          <a:lstStyle/>
          <a:p>
            <a:pPr eaLnBrk="1" hangingPunct="1">
              <a:lnSpc>
                <a:spcPct val="110000"/>
              </a:lnSpc>
            </a:pPr>
            <a:r>
              <a:rPr lang="es-ES" altLang="es-ES" sz="1600" b="1" dirty="0"/>
              <a:t>Parte de Europa esta contra el nuevo monarca, significaba el FORTALECIMENTO de los Borbones.</a:t>
            </a:r>
          </a:p>
          <a:p>
            <a:pPr eaLnBrk="1" hangingPunct="1">
              <a:lnSpc>
                <a:spcPct val="110000"/>
              </a:lnSpc>
            </a:pPr>
            <a:r>
              <a:rPr lang="es-ES" altLang="es-ES" sz="1600" b="1" dirty="0"/>
              <a:t>Gran Bretaña, Holanda, Portugal y el imperio Austriaco declaran la Guerra a Francia y España.</a:t>
            </a:r>
          </a:p>
          <a:p>
            <a:pPr eaLnBrk="1" hangingPunct="1">
              <a:lnSpc>
                <a:spcPct val="110000"/>
              </a:lnSpc>
            </a:pPr>
            <a:r>
              <a:rPr lang="es-ES" altLang="es-ES" sz="1600" b="1" dirty="0"/>
              <a:t>En oposición al nuevo Rey Borbón proponen al Archiduque Carlos de Austria el cual tiene vinculación familiar con Austria.</a:t>
            </a:r>
          </a:p>
          <a:p>
            <a:pPr eaLnBrk="1" hangingPunct="1">
              <a:lnSpc>
                <a:spcPct val="110000"/>
              </a:lnSpc>
            </a:pPr>
            <a:r>
              <a:rPr lang="es-ES" altLang="es-ES" sz="1600" b="1" dirty="0"/>
              <a:t>Estas disputas por el poder dieron origen a la Guerra de Sucesión. </a:t>
            </a:r>
          </a:p>
          <a:p>
            <a:pPr marL="0" indent="0">
              <a:lnSpc>
                <a:spcPct val="110000"/>
              </a:lnSpc>
              <a:buNone/>
            </a:pPr>
            <a:endParaRPr lang="en-US" sz="1300" dirty="0"/>
          </a:p>
        </p:txBody>
      </p:sp>
    </p:spTree>
    <p:extLst>
      <p:ext uri="{BB962C8B-B14F-4D97-AF65-F5344CB8AC3E}">
        <p14:creationId xmlns:p14="http://schemas.microsoft.com/office/powerpoint/2010/main" val="22568912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Rectangle 83">
            <a:extLst>
              <a:ext uri="{FF2B5EF4-FFF2-40B4-BE49-F238E27FC236}">
                <a16:creationId xmlns:a16="http://schemas.microsoft.com/office/drawing/2014/main" id="{A9435717-1DD6-47B0-B805-DB1FDC871F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A7358EC5-DD58-8597-3D0C-23F8872F17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10283"/>
          <a:stretch>
            <a:fillRect/>
          </a:stretch>
        </p:blipFill>
        <p:spPr bwMode="auto">
          <a:xfrm>
            <a:off x="-2" y="10"/>
            <a:ext cx="6095995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62A7F85C-D6C1-4A58-A5C8-412D97F197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17592"/>
          <a:stretch>
            <a:fillRect/>
          </a:stretch>
        </p:blipFill>
        <p:spPr bwMode="auto">
          <a:xfrm>
            <a:off x="6095993" y="10"/>
            <a:ext cx="6096007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6" name="Picture 85">
            <a:extLst>
              <a:ext uri="{FF2B5EF4-FFF2-40B4-BE49-F238E27FC236}">
                <a16:creationId xmlns:a16="http://schemas.microsoft.com/office/drawing/2014/main" id="{D1DCB244-E58E-4233-9133-6240626E6A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A17E7F5-01C7-47BB-8471-B016A69CD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LLEGADA DE LOS BORBONES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5F02EA7-E019-4E79-A184-1AFD70D8AA0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>
            <a:normAutofit/>
          </a:bodyPr>
          <a:lstStyle/>
          <a:p>
            <a:pPr marL="341313" indent="-341313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s-ES" altLang="es-ES" b="0">
                <a:solidFill>
                  <a:srgbClr val="FFFFFF"/>
                </a:solidFill>
                <a:effectLst/>
              </a:rPr>
              <a:t>El inicio del siglo XVIII marcará la llegada de una nueva dinastía, la de los Borbones.</a:t>
            </a:r>
          </a:p>
          <a:p>
            <a:pPr marL="341313" indent="-341313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s-ES" altLang="es-ES" b="0">
                <a:solidFill>
                  <a:srgbClr val="FFFFFF"/>
                </a:solidFill>
                <a:effectLst/>
              </a:rPr>
              <a:t>Esta dinastía es la que sigue reinando actualmente en España.</a:t>
            </a:r>
          </a:p>
          <a:p>
            <a:pPr marL="341313" indent="-341313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s-ES" altLang="es-ES" b="0">
                <a:solidFill>
                  <a:srgbClr val="FFFFFF"/>
                </a:solidFill>
                <a:effectLst/>
              </a:rPr>
              <a:t>Esta nueva familia aplicará importantes cambios:</a:t>
            </a:r>
          </a:p>
          <a:p>
            <a:pPr marL="741363" lvl="1" indent="-284163">
              <a:spcBef>
                <a:spcPts val="500"/>
              </a:spcBef>
              <a:buFont typeface="Arial" panose="020B0604020202020204" pitchFamily="34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s-ES" altLang="es-ES" b="0">
                <a:solidFill>
                  <a:srgbClr val="FFFFFF"/>
                </a:solidFill>
                <a:effectLst/>
              </a:rPr>
              <a:t>Creación de un Estado absolutista y centralizado. </a:t>
            </a:r>
          </a:p>
          <a:p>
            <a:pPr marL="741363" lvl="1" indent="-284163">
              <a:spcBef>
                <a:spcPts val="500"/>
              </a:spcBef>
              <a:buFont typeface="Arial" panose="020B0604020202020204" pitchFamily="34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s-ES" altLang="es-ES" b="0">
                <a:solidFill>
                  <a:srgbClr val="FFFFFF"/>
                </a:solidFill>
                <a:effectLst/>
              </a:rPr>
              <a:t>Importantes reformas en la Administración. </a:t>
            </a:r>
          </a:p>
          <a:p>
            <a:pPr marL="341313" indent="-341313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s-ES" altLang="es-ES" b="0">
                <a:solidFill>
                  <a:srgbClr val="FFFFFF"/>
                </a:solidFill>
                <a:effectLst/>
              </a:rPr>
              <a:t>Durante este siglo asistiremos también a la introducción de las ideas ilustradas en España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50818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3388DE1D-1A71-4E31-AAED-0471F9983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Picture 2">
            <a:extLst>
              <a:ext uri="{FF2B5EF4-FFF2-40B4-BE49-F238E27FC236}">
                <a16:creationId xmlns:a16="http://schemas.microsoft.com/office/drawing/2014/main" id="{1904FE47-B3A5-4844-9F20-6A8853C2EB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F6E7EE7-DB43-4922-A1B1-D90AE48983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82" r="876" b="-2"/>
          <a:stretch>
            <a:fillRect/>
          </a:stretch>
        </p:blipFill>
        <p:spPr bwMode="auto">
          <a:xfrm>
            <a:off x="20" y="10"/>
            <a:ext cx="4024741" cy="3428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" name="Picture 5">
            <a:extLst>
              <a:ext uri="{FF2B5EF4-FFF2-40B4-BE49-F238E27FC236}">
                <a16:creationId xmlns:a16="http://schemas.microsoft.com/office/drawing/2014/main" id="{89B31C8E-505E-4A91-B78A-FF6ECC4617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74" r="31517" b="2"/>
          <a:stretch>
            <a:fillRect/>
          </a:stretch>
        </p:blipFill>
        <p:spPr bwMode="auto">
          <a:xfrm>
            <a:off x="-3177" y="3428998"/>
            <a:ext cx="4024761" cy="34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D02BA5CC-2AC9-4650-8EF2-2F935A2912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  <a:endCxn id="15" idx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43274" y="3428999"/>
            <a:ext cx="3981487" cy="1"/>
          </a:xfrm>
          <a:prstGeom prst="line">
            <a:avLst/>
          </a:prstGeom>
          <a:ln w="82550" cap="sq">
            <a:solidFill>
              <a:srgbClr val="D9D9D9"/>
            </a:solidFill>
            <a:miter lim="800000"/>
          </a:ln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BFBFBF"/>
            </a:contour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>
            <a:extLst>
              <a:ext uri="{FF2B5EF4-FFF2-40B4-BE49-F238E27FC236}">
                <a16:creationId xmlns:a16="http://schemas.microsoft.com/office/drawing/2014/main" id="{D186EF0F-263A-4E77-AECD-826735E616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24761" y="-2"/>
            <a:ext cx="81313" cy="6858002"/>
          </a:xfrm>
          <a:prstGeom prst="rect">
            <a:avLst/>
          </a:prstGeom>
          <a:gradFill flip="none" rotWithShape="1">
            <a:gsLst>
              <a:gs pos="84000">
                <a:srgbClr val="B5B5B5"/>
              </a:gs>
              <a:gs pos="60159">
                <a:srgbClr val="D5D5D5"/>
              </a:gs>
              <a:gs pos="50447">
                <a:srgbClr val="E6E6E6"/>
              </a:gs>
              <a:gs pos="44260">
                <a:srgbClr val="D5D5D5"/>
              </a:gs>
              <a:gs pos="15928">
                <a:srgbClr val="B5B5B5"/>
              </a:gs>
              <a:gs pos="7000">
                <a:srgbClr val="8A8A8A"/>
              </a:gs>
              <a:gs pos="0">
                <a:srgbClr val="BBBBBB"/>
              </a:gs>
              <a:gs pos="93000">
                <a:srgbClr val="8A8A8A"/>
              </a:gs>
              <a:gs pos="100000">
                <a:srgbClr val="BBBBB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9EBCB54A-5AE5-4CDA-BFC3-7B3D028285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BE8D4BA-6127-43F9-80AA-FB49FEDB104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534596" y="737756"/>
            <a:ext cx="6672887" cy="5053444"/>
          </a:xfrm>
        </p:spPr>
        <p:txBody>
          <a:bodyPr>
            <a:normAutofit/>
          </a:bodyPr>
          <a:lstStyle/>
          <a:p>
            <a:pPr marL="341313" indent="-341313">
              <a:lnSpc>
                <a:spcPct val="110000"/>
              </a:lnSpc>
              <a:spcBef>
                <a:spcPts val="450"/>
              </a:spcBef>
              <a:buFont typeface="Arial" panose="020B0604020202020204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s-ES" altLang="es-ES" b="1" dirty="0">
                <a:effectLst/>
              </a:rPr>
              <a:t>La llegada de los Borbones a España no fue fácil, pues provocó una guerra, la Guerra de Sucesión española (1701-1713).</a:t>
            </a:r>
          </a:p>
          <a:p>
            <a:pPr marL="341313" indent="-341313">
              <a:lnSpc>
                <a:spcPct val="110000"/>
              </a:lnSpc>
              <a:spcBef>
                <a:spcPts val="450"/>
              </a:spcBef>
              <a:buFont typeface="Arial" panose="020B0604020202020204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s-ES" altLang="es-ES" b="1" dirty="0">
                <a:effectLst/>
              </a:rPr>
              <a:t>Se enfrentaron dos pretendientes al trono español, que contaron con el apoyo de las grandes potencias: </a:t>
            </a:r>
          </a:p>
          <a:p>
            <a:pPr marL="741363" lvl="1" indent="-284163">
              <a:lnSpc>
                <a:spcPct val="110000"/>
              </a:lnSpc>
              <a:spcBef>
                <a:spcPts val="400"/>
              </a:spcBef>
              <a:buFont typeface="Arial" panose="020B0604020202020204" pitchFamily="34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s-ES" altLang="es-ES" sz="2000" b="1" dirty="0">
                <a:effectLst/>
              </a:rPr>
              <a:t>Felipe de Anjou (futuro Felipe V), francés de la familia de los Borbones.</a:t>
            </a:r>
          </a:p>
          <a:p>
            <a:pPr marL="741363" lvl="1" indent="-284163">
              <a:lnSpc>
                <a:spcPct val="110000"/>
              </a:lnSpc>
              <a:spcBef>
                <a:spcPts val="400"/>
              </a:spcBef>
              <a:buFont typeface="Arial" panose="020B0604020202020204" pitchFamily="34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s-ES" altLang="es-ES" sz="2000" b="1" dirty="0">
                <a:effectLst/>
              </a:rPr>
              <a:t>El Archiduque Carlos de Habsburgo, apoyado por los ingleses.</a:t>
            </a:r>
          </a:p>
          <a:p>
            <a:pPr marL="341313" indent="-341313">
              <a:lnSpc>
                <a:spcPct val="110000"/>
              </a:lnSpc>
              <a:spcBef>
                <a:spcPts val="450"/>
              </a:spcBef>
              <a:buFont typeface="Arial" panose="020B0604020202020204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s-ES" altLang="es-ES" b="1" dirty="0">
                <a:effectLst/>
              </a:rPr>
              <a:t>Dentro de España los apoyos también se dividieron entre ambos candidatos.</a:t>
            </a:r>
          </a:p>
          <a:p>
            <a:pPr>
              <a:lnSpc>
                <a:spcPct val="110000"/>
              </a:lnSpc>
            </a:pP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31932056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3" name="Picture 2">
            <a:extLst>
              <a:ext uri="{FF2B5EF4-FFF2-40B4-BE49-F238E27FC236}">
                <a16:creationId xmlns:a16="http://schemas.microsoft.com/office/drawing/2014/main" id="{55185833-50A1-4075-9C90-F6E7B153AE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4" name="Picture 2060">
            <a:extLst>
              <a:ext uri="{FF2B5EF4-FFF2-40B4-BE49-F238E27FC236}">
                <a16:creationId xmlns:a16="http://schemas.microsoft.com/office/drawing/2014/main" id="{D48F57D9-4797-4D7F-B4C3-17628994F2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2075" name="Rectangle 2062">
            <a:extLst>
              <a:ext uri="{FF2B5EF4-FFF2-40B4-BE49-F238E27FC236}">
                <a16:creationId xmlns:a16="http://schemas.microsoft.com/office/drawing/2014/main" id="{2901AC53-8BFA-435C-B2CC-06FA6C6046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76" name="Picture 2">
            <a:extLst>
              <a:ext uri="{FF2B5EF4-FFF2-40B4-BE49-F238E27FC236}">
                <a16:creationId xmlns:a16="http://schemas.microsoft.com/office/drawing/2014/main" id="{1DCE25B9-8EDB-4B3C-ADB3-C57646CF9E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041A04E2-8420-A196-86B9-75A6AA70CA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62" r="2491"/>
          <a:stretch>
            <a:fillRect/>
          </a:stretch>
        </p:blipFill>
        <p:spPr bwMode="auto">
          <a:xfrm>
            <a:off x="20" y="-4679"/>
            <a:ext cx="4634663" cy="4187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3949F64F-96F7-A8BA-5521-186C5172C8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65" r="11401"/>
          <a:stretch>
            <a:fillRect/>
          </a:stretch>
        </p:blipFill>
        <p:spPr bwMode="auto">
          <a:xfrm>
            <a:off x="4634683" y="-4679"/>
            <a:ext cx="7557317" cy="4187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77" name="Rectangle 2066">
            <a:extLst>
              <a:ext uri="{FF2B5EF4-FFF2-40B4-BE49-F238E27FC236}">
                <a16:creationId xmlns:a16="http://schemas.microsoft.com/office/drawing/2014/main" id="{262B8CE2-C1CF-4A8F-B97D-5C1DAD6CD8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35" y="-2"/>
            <a:ext cx="82296" cy="4197096"/>
          </a:xfrm>
          <a:prstGeom prst="rect">
            <a:avLst/>
          </a:prstGeom>
          <a:gradFill flip="none" rotWithShape="1">
            <a:gsLst>
              <a:gs pos="84000">
                <a:srgbClr val="B5B5B5"/>
              </a:gs>
              <a:gs pos="60159">
                <a:srgbClr val="D5D5D5"/>
              </a:gs>
              <a:gs pos="50447">
                <a:srgbClr val="E6E6E6"/>
              </a:gs>
              <a:gs pos="44260">
                <a:srgbClr val="D5D5D5"/>
              </a:gs>
              <a:gs pos="15928">
                <a:srgbClr val="B5B5B5"/>
              </a:gs>
              <a:gs pos="7000">
                <a:srgbClr val="8A8A8A"/>
              </a:gs>
              <a:gs pos="0">
                <a:srgbClr val="BBBBBB"/>
              </a:gs>
              <a:gs pos="93000">
                <a:srgbClr val="8A8A8A"/>
              </a:gs>
              <a:gs pos="100000">
                <a:srgbClr val="BBBBB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78" name="Straight Connector 2068">
            <a:extLst>
              <a:ext uri="{FF2B5EF4-FFF2-40B4-BE49-F238E27FC236}">
                <a16:creationId xmlns:a16="http://schemas.microsoft.com/office/drawing/2014/main" id="{0A974C95-BAD1-4DA2-AD68-CB4FF37207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4229100"/>
            <a:ext cx="12192000" cy="0"/>
          </a:xfrm>
          <a:prstGeom prst="line">
            <a:avLst/>
          </a:prstGeom>
          <a:ln w="82550" cap="sq">
            <a:solidFill>
              <a:srgbClr val="D9D9D9"/>
            </a:solidFill>
            <a:miter lim="800000"/>
          </a:ln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BFBFBF"/>
            </a:contour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79" name="Picture 2070">
            <a:extLst>
              <a:ext uri="{FF2B5EF4-FFF2-40B4-BE49-F238E27FC236}">
                <a16:creationId xmlns:a16="http://schemas.microsoft.com/office/drawing/2014/main" id="{DA88AB32-A424-48D1-A026-288619456F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ítulo 3">
            <a:extLst>
              <a:ext uri="{FF2B5EF4-FFF2-40B4-BE49-F238E27FC236}">
                <a16:creationId xmlns:a16="http://schemas.microsoft.com/office/drawing/2014/main" id="{54BA9C86-B78C-6E90-4E37-FFAE5F578C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6048" y="4437888"/>
            <a:ext cx="9899904" cy="111671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700"/>
              <a:t>GUERRA SUCESIÓN A LA CORONA ESPAÑOLA</a:t>
            </a:r>
          </a:p>
        </p:txBody>
      </p:sp>
    </p:spTree>
    <p:extLst>
      <p:ext uri="{BB962C8B-B14F-4D97-AF65-F5344CB8AC3E}">
        <p14:creationId xmlns:p14="http://schemas.microsoft.com/office/powerpoint/2010/main" val="2399212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A9C15D4-2EE7-4D05-B87C-91D1F3B960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59935" y="0"/>
            <a:ext cx="813206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ED7B0FB-9654-4441-9545-02D458B686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059935" cy="6858000"/>
          </a:xfrm>
          <a:prstGeom prst="rect">
            <a:avLst/>
          </a:prstGeom>
          <a:ln>
            <a:noFill/>
          </a:ln>
          <a:effectLst>
            <a:outerShdw blurRad="50800" dist="127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90E9D61-D4E9-AD7C-0AAE-11537E715B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074" y="1314450"/>
            <a:ext cx="2844002" cy="3680244"/>
          </a:xfrm>
        </p:spPr>
        <p:txBody>
          <a:bodyPr>
            <a:normAutofit/>
          </a:bodyPr>
          <a:lstStyle/>
          <a:p>
            <a:pPr algn="l"/>
            <a:r>
              <a:rPr lang="es-ES" sz="4400" dirty="0"/>
              <a:t>TRATADO DE UTRECHT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BB94C57-FDF3-45A3-9D1F-904523D79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700" b="77917"/>
          <a:stretch/>
        </p:blipFill>
        <p:spPr>
          <a:xfrm>
            <a:off x="0" y="0"/>
            <a:ext cx="4059935" cy="151447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AEBDF1A-221A-4497-BBA9-57A70D1615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50" t="72830" b="14149"/>
          <a:stretch/>
        </p:blipFill>
        <p:spPr>
          <a:xfrm>
            <a:off x="1377059" y="5962903"/>
            <a:ext cx="2590800" cy="892925"/>
          </a:xfrm>
          <a:prstGeom prst="rect">
            <a:avLst/>
          </a:prstGeom>
        </p:spPr>
      </p:pic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0EA23E90-7865-9259-2848-981596AD00B4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947475495"/>
              </p:ext>
            </p:extLst>
          </p:nvPr>
        </p:nvGraphicFramePr>
        <p:xfrm>
          <a:off x="4594225" y="889000"/>
          <a:ext cx="6683375" cy="46069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1215351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AF5825-189F-D508-27F4-24637AEFE9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MAPAS DE EUROPA EN 1700 Y 1714</a:t>
            </a:r>
          </a:p>
        </p:txBody>
      </p:sp>
      <p:pic>
        <p:nvPicPr>
          <p:cNvPr id="3074" name="Picture 2" descr="r/MapPorn - Mapa de Europa en 1700">
            <a:extLst>
              <a:ext uri="{FF2B5EF4-FFF2-40B4-BE49-F238E27FC236}">
                <a16:creationId xmlns:a16="http://schemas.microsoft.com/office/drawing/2014/main" id="{47544527-5854-2F0D-41AE-A723A9650BEC}"/>
              </a:ext>
            </a:extLst>
          </p:cNvPr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149" y="2686532"/>
            <a:ext cx="5014901" cy="3424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B1C54D4E-9A98-5262-4C49-84ECEEAD71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0262" y="2686532"/>
            <a:ext cx="6562580" cy="3424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3778903"/>
      </p:ext>
    </p:extLst>
  </p:cSld>
  <p:clrMapOvr>
    <a:masterClrMapping/>
  </p:clrMapOvr>
</p:sld>
</file>

<file path=ppt/theme/theme1.xml><?xml version="1.0" encoding="utf-8"?>
<a:theme xmlns:a="http://schemas.openxmlformats.org/drawingml/2006/main" name="Gota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336</Words>
  <Application>Microsoft Office PowerPoint</Application>
  <PresentationFormat>Panorámica</PresentationFormat>
  <Paragraphs>32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2" baseType="lpstr">
      <vt:lpstr>Arial</vt:lpstr>
      <vt:lpstr>Times New Roman</vt:lpstr>
      <vt:lpstr>Tw Cen MT</vt:lpstr>
      <vt:lpstr>Gota</vt:lpstr>
      <vt:lpstr>GUERRA DE SUCESIÓN ESPAÑOLA</vt:lpstr>
      <vt:lpstr>final de una dinastía y comienzo de otra</vt:lpstr>
      <vt:lpstr>Antecedentes de la guerra</vt:lpstr>
      <vt:lpstr>LLEGADA DE LOS BORBONES</vt:lpstr>
      <vt:lpstr>Presentación de PowerPoint</vt:lpstr>
      <vt:lpstr>GUERRA SUCESIÓN A LA CORONA ESPAÑOLA</vt:lpstr>
      <vt:lpstr>TRATADO DE UTRECHT</vt:lpstr>
      <vt:lpstr>MAPAS DE EUROPA EN 1700 Y 1714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España en el siglo XVIII: entre luces y sombras: Una nueva dinastía</dc:title>
  <dc:creator>Maria Sanz</dc:creator>
  <cp:lastModifiedBy>Maria Sanz</cp:lastModifiedBy>
  <cp:revision>6</cp:revision>
  <dcterms:created xsi:type="dcterms:W3CDTF">2020-10-08T18:03:22Z</dcterms:created>
  <dcterms:modified xsi:type="dcterms:W3CDTF">2025-08-19T09:08:14Z</dcterms:modified>
</cp:coreProperties>
</file>