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99" r:id="rId2"/>
  </p:sldMasterIdLst>
  <p:notesMasterIdLst>
    <p:notesMasterId r:id="rId10"/>
  </p:notesMasterIdLst>
  <p:sldIdLst>
    <p:sldId id="256" r:id="rId3"/>
    <p:sldId id="266" r:id="rId4"/>
    <p:sldId id="258" r:id="rId5"/>
    <p:sldId id="259" r:id="rId6"/>
    <p:sldId id="260" r:id="rId7"/>
    <p:sldId id="269" r:id="rId8"/>
    <p:sldId id="270" r:id="rId9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810" y="2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>
            <a:extLst>
              <a:ext uri="{FF2B5EF4-FFF2-40B4-BE49-F238E27FC236}">
                <a16:creationId xmlns:a16="http://schemas.microsoft.com/office/drawing/2014/main" id="{741BAF93-8458-3D76-0249-5037703E5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latin typeface="Arial" charset="0"/>
              <a:cs typeface="Arial" charset="0"/>
            </a:endParaRP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65A4BE74-775C-EDBF-6293-52BC4BA171E8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CDBC69B-A3B9-7034-2A46-638598D6CFDC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701" name="Rectangle 4">
            <a:extLst>
              <a:ext uri="{FF2B5EF4-FFF2-40B4-BE49-F238E27FC236}">
                <a16:creationId xmlns:a16="http://schemas.microsoft.com/office/drawing/2014/main" id="{DAB3F404-3D9C-CD64-E2EA-5FEE7649558F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B6A3BC34-978D-F509-013F-0CF08A08663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noProof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50EAA54C-81A0-0799-F323-E640816228F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C135AEC-B0E3-54D8-95AB-89571EF67BF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</a:lstStyle>
          <a:p>
            <a:fld id="{88A31183-EF78-45EB-981C-465B94321CE8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DBE68807-1B0C-389D-698A-817E9211339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29F14C-ED07-44EE-86B6-ABE9E4EA560F}" type="slidenum">
              <a:rPr lang="es-ES" altLang="es-ES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1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Rectangle 1">
            <a:extLst>
              <a:ext uri="{FF2B5EF4-FFF2-40B4-BE49-F238E27FC236}">
                <a16:creationId xmlns:a16="http://schemas.microsoft.com/office/drawing/2014/main" id="{E6F2B794-F2CA-D85F-3934-7DDF24E424D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D8014256-3FE8-6485-6A73-47289B0C6D8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8">
            <a:extLst>
              <a:ext uri="{FF2B5EF4-FFF2-40B4-BE49-F238E27FC236}">
                <a16:creationId xmlns:a16="http://schemas.microsoft.com/office/drawing/2014/main" id="{5A8A6088-F861-BBBB-6088-833E68EAD52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D8DC475-AB4C-4761-91FF-3BBF5DE941DF}" type="slidenum">
              <a:rPr lang="es-ES" altLang="es-ES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2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Text Box 1">
            <a:extLst>
              <a:ext uri="{FF2B5EF4-FFF2-40B4-BE49-F238E27FC236}">
                <a16:creationId xmlns:a16="http://schemas.microsoft.com/office/drawing/2014/main" id="{7EECA93C-1877-E199-C66A-2268F3312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1AA497D-9166-4B77-ACA5-51698BEE378D}" type="slidenum">
              <a:rPr lang="es-ES" altLang="es-ES" sz="120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pPr algn="r" eaLnBrk="1" hangingPunct="1"/>
              <a:t>2</a:t>
            </a:fld>
            <a:endParaRPr lang="es-ES" altLang="es-ES" sz="1200">
              <a:solidFill>
                <a:srgbClr val="000000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1748" name="Text Box 2">
            <a:extLst>
              <a:ext uri="{FF2B5EF4-FFF2-40B4-BE49-F238E27FC236}">
                <a16:creationId xmlns:a16="http://schemas.microsoft.com/office/drawing/2014/main" id="{05CE539B-6C51-D91F-FF80-2EA2CACF6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31749" name="Rectangle 3">
            <a:extLst>
              <a:ext uri="{FF2B5EF4-FFF2-40B4-BE49-F238E27FC236}">
                <a16:creationId xmlns:a16="http://schemas.microsoft.com/office/drawing/2014/main" id="{D8D440FA-3687-7030-5179-858FC8C4FC0D}"/>
              </a:ext>
            </a:extLst>
          </p:cNvPr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7C30B4FE-1C79-D4DC-3283-C5A0201805C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229D934-5BC4-44EE-8EB6-3A7C8F6C511C}" type="slidenum">
              <a:rPr lang="es-ES" altLang="es-ES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1" name="Rectangle 1">
            <a:extLst>
              <a:ext uri="{FF2B5EF4-FFF2-40B4-BE49-F238E27FC236}">
                <a16:creationId xmlns:a16="http://schemas.microsoft.com/office/drawing/2014/main" id="{35463420-A015-A05C-FA01-02772B82549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9068CC9E-F677-A51C-466F-E379F051E75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F3915741-F907-D38E-251A-A6FBC676BB7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041EE74-C1EF-4AD4-9372-75BC7F6B1D84}" type="slidenum">
              <a:rPr lang="es-ES" altLang="es-ES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Rectangle 1">
            <a:extLst>
              <a:ext uri="{FF2B5EF4-FFF2-40B4-BE49-F238E27FC236}">
                <a16:creationId xmlns:a16="http://schemas.microsoft.com/office/drawing/2014/main" id="{C4A23B98-5B03-B6F6-A5DC-2E604EEF4A6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93CE6A52-2F9C-5984-9D58-7A5B4C0EDD0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7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CD15E7C3-E3F9-7C2A-90A6-3F4064F350C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011461B-117D-4AE4-B057-8E0189F825E1}" type="slidenum">
              <a:rPr lang="es-ES" altLang="es-ES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</a:t>
            </a:fld>
            <a:endParaRPr lang="es-ES" altLang="es-E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9" name="Rectangle 1">
            <a:extLst>
              <a:ext uri="{FF2B5EF4-FFF2-40B4-BE49-F238E27FC236}">
                <a16:creationId xmlns:a16="http://schemas.microsoft.com/office/drawing/2014/main" id="{A718FBBB-AE12-9253-6A75-9C85B2BB746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43A1DAAB-53DF-6E18-C4A8-C125180A73B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EB16F9-B84A-FC5F-B8FC-0DDB631E85A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DCE39-E77B-95E4-F0CA-F16103E8EEE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EDCFA5-F470-B509-9F6A-AA008F8D6FC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AB521-2D35-45CE-A34E-28FFBD22CA2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65774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D7C58-AA92-0A29-273F-A65BACC131E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BF703A-DC4A-2C64-2D58-F38C25D2625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658230-A9BD-37F0-B646-C2C55FF99E1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7D8711-BD2B-4067-8A22-BFFC542F3BE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0022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547432-4518-2324-55D8-28C44B78603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08D4ED-45A4-FF82-7EEE-0D8FC6ACE22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6CEF73-AFBA-9D9E-D0C8-BA648D5F0AB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49514B-1378-47BE-BA12-CC8EB98F9DF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45067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3DEB3E0-E8C1-194E-C08D-863776A88CA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E376882-62D1-8B7D-4ABD-C84421F9993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D273E1C-E102-DBEC-2911-30D72D3B318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5E4E7-4AFD-40BA-ACCA-AB31961BB28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5605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D0C6551-A83C-6794-2FC5-348F608BB53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A528294-5947-9D02-43E8-DCFE528A9F3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D10CE651-3E31-6D4B-D532-97FA43F15D8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C62D0-68A3-4B93-9523-5BD2DBE85E1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74146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E62BF5B-E9F2-B3C8-7233-0E50AB61642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8D7793-2EA1-F1A5-597E-95DFDBE791E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135AA7-0B04-C2E4-8D4A-2FF5F3311BD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C3E2B5-FF19-4F53-B18F-8BB387B27C5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3260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3568782-0583-F51A-EE1D-BD93865FE72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79A62B9-543D-39A6-2408-255277317D7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DB3117C-5006-82AD-AD3E-392A55CF237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90DB3A-DA75-4E8C-8FD9-9EDCAABA41D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8934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EF2B82-2BEB-95E5-6987-0716D57C2B8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A3F7C4C-1A95-5A0A-C321-87A3BCEDB66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B988BA6-1B37-BC1B-3025-972D787E904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1A7C8-C493-40D2-A1D6-11670862524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6538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9ADA9D0-CF42-C0DC-48D0-6A745100CEB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1AAD73-2057-5772-FBF7-CFCFA4945D6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9117234-6157-BE11-CAB6-32F3B472F11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5B3983-361C-4375-AC87-1AB979461AA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9036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36173E-3380-32DF-5385-A9140C40ADB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4EB0AF-04BD-2DC9-F58E-84A1EB42B2A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6CCAB3-A723-337A-E2DE-2A8EC2D4D33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05B25-16F5-4075-A052-EBE70F0BC13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6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-17463"/>
            <a:ext cx="2055813" cy="61468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-17463"/>
            <a:ext cx="6019800" cy="61468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C2332E-28E7-9578-1BE0-ABDDC99F6E7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C2BBF-8B3B-450D-BAA1-46D68CA968E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7997D1-A096-5851-8E52-83B8AEAFD67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3B4EC-E4A0-436B-97E5-1AC7F6BCB69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52422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36AF024E-66B4-2A14-C9C4-9A9BF73455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A0A41CF2-3BBE-4A19-E62D-90BC15F9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9E74244E-D613-3AD9-A0DE-382F43AD1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fld id="{753401EE-B7E7-484C-9C44-436BEC974DF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44254305"/>
      </p:ext>
    </p:extLst>
  </p:cSld>
  <p:clrMapOvr>
    <a:masterClrMapping/>
  </p:clrMapOvr>
  <p:transition spd="med">
    <p:cover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Rectángulo">
            <a:extLst>
              <a:ext uri="{FF2B5EF4-FFF2-40B4-BE49-F238E27FC236}">
                <a16:creationId xmlns:a16="http://schemas.microsoft.com/office/drawing/2014/main" id="{B1971831-5901-69D2-1D33-65811062E4E0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10 Rectángulo">
            <a:extLst>
              <a:ext uri="{FF2B5EF4-FFF2-40B4-BE49-F238E27FC236}">
                <a16:creationId xmlns:a16="http://schemas.microsoft.com/office/drawing/2014/main" id="{656F8020-A0E0-38C5-9E33-93C7DCC9D2AE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11 Rectángulo">
            <a:extLst>
              <a:ext uri="{FF2B5EF4-FFF2-40B4-BE49-F238E27FC236}">
                <a16:creationId xmlns:a16="http://schemas.microsoft.com/office/drawing/2014/main" id="{FAA2B598-B73F-F673-F584-3EB1ACD5DC11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5" name="27 Marcador de fecha">
            <a:extLst>
              <a:ext uri="{FF2B5EF4-FFF2-40B4-BE49-F238E27FC236}">
                <a16:creationId xmlns:a16="http://schemas.microsoft.com/office/drawing/2014/main" id="{3523FCC8-00F0-9D04-8607-EA5EF0085B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6 Marcador de pie de página">
            <a:extLst>
              <a:ext uri="{FF2B5EF4-FFF2-40B4-BE49-F238E27FC236}">
                <a16:creationId xmlns:a16="http://schemas.microsoft.com/office/drawing/2014/main" id="{9407C09E-5B51-6865-1C5F-778CE1A1D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8 Marcador de número de diapositiva">
            <a:extLst>
              <a:ext uri="{FF2B5EF4-FFF2-40B4-BE49-F238E27FC236}">
                <a16:creationId xmlns:a16="http://schemas.microsoft.com/office/drawing/2014/main" id="{A319B5CB-2D73-3803-92C5-E52DF595D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461E86-2690-4ACD-BA75-E2A61489A59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34036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13 Marcador de fecha">
            <a:extLst>
              <a:ext uri="{FF2B5EF4-FFF2-40B4-BE49-F238E27FC236}">
                <a16:creationId xmlns:a16="http://schemas.microsoft.com/office/drawing/2014/main" id="{543E4514-FE15-17C4-F11C-0412FDCA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 Marcador de pie de página">
            <a:extLst>
              <a:ext uri="{FF2B5EF4-FFF2-40B4-BE49-F238E27FC236}">
                <a16:creationId xmlns:a16="http://schemas.microsoft.com/office/drawing/2014/main" id="{30403131-06A8-F51F-2549-3DBB0A06C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2 Marcador de número de diapositiva">
            <a:extLst>
              <a:ext uri="{FF2B5EF4-FFF2-40B4-BE49-F238E27FC236}">
                <a16:creationId xmlns:a16="http://schemas.microsoft.com/office/drawing/2014/main" id="{AD006E13-BC8D-FFA3-AA6A-33A67E5F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DDB17-98ED-4ED3-9FB3-397D29D9E57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47559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Rectángulo">
            <a:extLst>
              <a:ext uri="{FF2B5EF4-FFF2-40B4-BE49-F238E27FC236}">
                <a16:creationId xmlns:a16="http://schemas.microsoft.com/office/drawing/2014/main" id="{A8FDEF82-87D9-632C-B3CC-84337821C22B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10 Rectángulo">
            <a:extLst>
              <a:ext uri="{FF2B5EF4-FFF2-40B4-BE49-F238E27FC236}">
                <a16:creationId xmlns:a16="http://schemas.microsoft.com/office/drawing/2014/main" id="{36FD4806-E449-C17B-4D03-DD12928D3F48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11 Rectángulo">
            <a:extLst>
              <a:ext uri="{FF2B5EF4-FFF2-40B4-BE49-F238E27FC236}">
                <a16:creationId xmlns:a16="http://schemas.microsoft.com/office/drawing/2014/main" id="{B0FD5831-4CAA-7E01-14E6-0878BCAC0F4B}"/>
              </a:ext>
            </a:extLst>
          </p:cNvPr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" name="11 Marcador de fecha">
            <a:extLst>
              <a:ext uri="{FF2B5EF4-FFF2-40B4-BE49-F238E27FC236}">
                <a16:creationId xmlns:a16="http://schemas.microsoft.com/office/drawing/2014/main" id="{0343AFD3-2EED-4043-EE89-90A8310A8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12 Marcador de número de diapositiva">
            <a:extLst>
              <a:ext uri="{FF2B5EF4-FFF2-40B4-BE49-F238E27FC236}">
                <a16:creationId xmlns:a16="http://schemas.microsoft.com/office/drawing/2014/main" id="{82AB809E-3C2F-6EEB-962F-D256239989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2964501B-2553-4C44-8BB4-0D85EFD23996}" type="slidenum">
              <a:rPr lang="es-ES" altLang="es-ES"/>
              <a:pPr/>
              <a:t>‹Nº›</a:t>
            </a:fld>
            <a:endParaRPr lang="es-ES" altLang="es-ES"/>
          </a:p>
        </p:txBody>
      </p:sp>
      <p:sp>
        <p:nvSpPr>
          <p:cNvPr id="9" name="13 Marcador de pie de página">
            <a:extLst>
              <a:ext uri="{FF2B5EF4-FFF2-40B4-BE49-F238E27FC236}">
                <a16:creationId xmlns:a16="http://schemas.microsoft.com/office/drawing/2014/main" id="{DEFEB784-C369-ECB7-77C6-63D3C7AABA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9868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7 Marcador de fecha">
            <a:extLst>
              <a:ext uri="{FF2B5EF4-FFF2-40B4-BE49-F238E27FC236}">
                <a16:creationId xmlns:a16="http://schemas.microsoft.com/office/drawing/2014/main" id="{29C218A3-3448-980A-34B9-7670B0207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9 Marcador de número de diapositiva">
            <a:extLst>
              <a:ext uri="{FF2B5EF4-FFF2-40B4-BE49-F238E27FC236}">
                <a16:creationId xmlns:a16="http://schemas.microsoft.com/office/drawing/2014/main" id="{937EB4F1-82A5-062A-7756-68EE5A32F2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14690D-ABD0-4136-94D9-5F69D976F82D}" type="slidenum">
              <a:rPr lang="es-ES" altLang="es-ES"/>
              <a:pPr/>
              <a:t>‹Nº›</a:t>
            </a:fld>
            <a:endParaRPr lang="es-ES" altLang="es-ES"/>
          </a:p>
        </p:txBody>
      </p:sp>
      <p:sp>
        <p:nvSpPr>
          <p:cNvPr id="5" name="11 Marcador de pie de página">
            <a:extLst>
              <a:ext uri="{FF2B5EF4-FFF2-40B4-BE49-F238E27FC236}">
                <a16:creationId xmlns:a16="http://schemas.microsoft.com/office/drawing/2014/main" id="{0560713B-593D-0433-BBFC-07BAE2236FF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923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9 Marcador de fecha">
            <a:extLst>
              <a:ext uri="{FF2B5EF4-FFF2-40B4-BE49-F238E27FC236}">
                <a16:creationId xmlns:a16="http://schemas.microsoft.com/office/drawing/2014/main" id="{FD4AE668-3DFE-945A-BCA6-C0D0B93E7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1 Marcador de número de diapositiva">
            <a:extLst>
              <a:ext uri="{FF2B5EF4-FFF2-40B4-BE49-F238E27FC236}">
                <a16:creationId xmlns:a16="http://schemas.microsoft.com/office/drawing/2014/main" id="{6398AF70-F88C-73D1-719A-7F06B8ECB7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2A4282-7B79-43CB-BD4F-10D6FC740550}" type="slidenum">
              <a:rPr lang="es-ES" altLang="es-ES"/>
              <a:pPr/>
              <a:t>‹Nº›</a:t>
            </a:fld>
            <a:endParaRPr lang="es-ES" altLang="es-ES"/>
          </a:p>
        </p:txBody>
      </p:sp>
      <p:sp>
        <p:nvSpPr>
          <p:cNvPr id="5" name="13 Marcador de pie de página">
            <a:extLst>
              <a:ext uri="{FF2B5EF4-FFF2-40B4-BE49-F238E27FC236}">
                <a16:creationId xmlns:a16="http://schemas.microsoft.com/office/drawing/2014/main" id="{09E13263-F837-EE64-5653-8DAF202F79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343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>
            <a:extLst>
              <a:ext uri="{FF2B5EF4-FFF2-40B4-BE49-F238E27FC236}">
                <a16:creationId xmlns:a16="http://schemas.microsoft.com/office/drawing/2014/main" id="{29630F4F-8E4D-10CA-C9FE-3B7039667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 Marcador de pie de página">
            <a:extLst>
              <a:ext uri="{FF2B5EF4-FFF2-40B4-BE49-F238E27FC236}">
                <a16:creationId xmlns:a16="http://schemas.microsoft.com/office/drawing/2014/main" id="{AB9EBAEE-6FE2-8A0D-27A3-DE59B626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2 Marcador de número de diapositiva">
            <a:extLst>
              <a:ext uri="{FF2B5EF4-FFF2-40B4-BE49-F238E27FC236}">
                <a16:creationId xmlns:a16="http://schemas.microsoft.com/office/drawing/2014/main" id="{C3F120CB-49AE-A0FE-26A3-E31B82BE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7E981-F958-4947-B79E-B0535B0B506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59447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>
            <a:extLst>
              <a:ext uri="{FF2B5EF4-FFF2-40B4-BE49-F238E27FC236}">
                <a16:creationId xmlns:a16="http://schemas.microsoft.com/office/drawing/2014/main" id="{F2800093-F20B-9975-306C-1252524B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>
            <a:extLst>
              <a:ext uri="{FF2B5EF4-FFF2-40B4-BE49-F238E27FC236}">
                <a16:creationId xmlns:a16="http://schemas.microsoft.com/office/drawing/2014/main" id="{6DA79FC1-511C-5E14-FFBC-2FAD5572C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8CA65FC3-B6F7-5B50-AEE9-833E30D8B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F1094F-2346-4E26-AD31-474C220E402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86786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>
            <a:extLst>
              <a:ext uri="{FF2B5EF4-FFF2-40B4-BE49-F238E27FC236}">
                <a16:creationId xmlns:a16="http://schemas.microsoft.com/office/drawing/2014/main" id="{875EBE88-B3AA-54FF-962B-356FB31E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>
            <a:extLst>
              <a:ext uri="{FF2B5EF4-FFF2-40B4-BE49-F238E27FC236}">
                <a16:creationId xmlns:a16="http://schemas.microsoft.com/office/drawing/2014/main" id="{D1CDBF34-FA29-CE84-D1AB-2492AC8D2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>
            <a:extLst>
              <a:ext uri="{FF2B5EF4-FFF2-40B4-BE49-F238E27FC236}">
                <a16:creationId xmlns:a16="http://schemas.microsoft.com/office/drawing/2014/main" id="{51C3D8A4-C072-2FD6-D58A-F3AE64C8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3384A-F16C-4184-8403-C71632EB83C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28965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 Rectángulo">
            <a:extLst>
              <a:ext uri="{FF2B5EF4-FFF2-40B4-BE49-F238E27FC236}">
                <a16:creationId xmlns:a16="http://schemas.microsoft.com/office/drawing/2014/main" id="{E44378F9-E0B3-A87A-2224-3576F47CAFCE}"/>
              </a:ext>
            </a:extLst>
          </p:cNvPr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10 Rectángulo">
            <a:extLst>
              <a:ext uri="{FF2B5EF4-FFF2-40B4-BE49-F238E27FC236}">
                <a16:creationId xmlns:a16="http://schemas.microsoft.com/office/drawing/2014/main" id="{8B30267D-1B29-C33F-2F1C-F4C23AFA90F6}"/>
              </a:ext>
            </a:extLst>
          </p:cNvPr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11 Rectángulo">
            <a:extLst>
              <a:ext uri="{FF2B5EF4-FFF2-40B4-BE49-F238E27FC236}">
                <a16:creationId xmlns:a16="http://schemas.microsoft.com/office/drawing/2014/main" id="{9DD3C7ED-F101-5222-C969-63B03639E09F}"/>
              </a:ext>
            </a:extLst>
          </p:cNvPr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12 Rectángulo">
            <a:extLst>
              <a:ext uri="{FF2B5EF4-FFF2-40B4-BE49-F238E27FC236}">
                <a16:creationId xmlns:a16="http://schemas.microsoft.com/office/drawing/2014/main" id="{CFD86E75-2D68-0556-999F-0019551939E6}"/>
              </a:ext>
            </a:extLst>
          </p:cNvPr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9" name="11 Marcador de fecha">
            <a:extLst>
              <a:ext uri="{FF2B5EF4-FFF2-40B4-BE49-F238E27FC236}">
                <a16:creationId xmlns:a16="http://schemas.microsoft.com/office/drawing/2014/main" id="{E83930A8-3F72-ECC1-F52C-A036F98E38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12 Marcador de número de diapositiva">
            <a:extLst>
              <a:ext uri="{FF2B5EF4-FFF2-40B4-BE49-F238E27FC236}">
                <a16:creationId xmlns:a16="http://schemas.microsoft.com/office/drawing/2014/main" id="{6B56E124-6BE1-3C0A-AF48-3856FC2027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37D33CC5-8FFC-4943-BCE1-542AC3549D9D}" type="slidenum">
              <a:rPr lang="es-ES" altLang="es-ES"/>
              <a:pPr/>
              <a:t>‹Nº›</a:t>
            </a:fld>
            <a:endParaRPr lang="es-ES" altLang="es-ES"/>
          </a:p>
        </p:txBody>
      </p:sp>
      <p:sp>
        <p:nvSpPr>
          <p:cNvPr id="11" name="13 Marcador de pie de página">
            <a:extLst>
              <a:ext uri="{FF2B5EF4-FFF2-40B4-BE49-F238E27FC236}">
                <a16:creationId xmlns:a16="http://schemas.microsoft.com/office/drawing/2014/main" id="{2D5017F7-F4D3-EF21-907B-11373D7C55E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8120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>
            <a:extLst>
              <a:ext uri="{FF2B5EF4-FFF2-40B4-BE49-F238E27FC236}">
                <a16:creationId xmlns:a16="http://schemas.microsoft.com/office/drawing/2014/main" id="{9CCA86D5-8896-735C-5FA5-3E7FC646C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>
            <a:extLst>
              <a:ext uri="{FF2B5EF4-FFF2-40B4-BE49-F238E27FC236}">
                <a16:creationId xmlns:a16="http://schemas.microsoft.com/office/drawing/2014/main" id="{2DB64713-9CB3-D190-09AC-F1DD3F9BC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>
            <a:extLst>
              <a:ext uri="{FF2B5EF4-FFF2-40B4-BE49-F238E27FC236}">
                <a16:creationId xmlns:a16="http://schemas.microsoft.com/office/drawing/2014/main" id="{9F8C781E-C5EA-62BB-799C-FC267AB2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151F5-DC25-4D45-BB08-5F191687D80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95671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Rectángulo">
            <a:extLst>
              <a:ext uri="{FF2B5EF4-FFF2-40B4-BE49-F238E27FC236}">
                <a16:creationId xmlns:a16="http://schemas.microsoft.com/office/drawing/2014/main" id="{040C77BF-2BDC-91F5-C3FC-4CEA6EE85460}"/>
              </a:ext>
            </a:extLst>
          </p:cNvPr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10 Rectángulo">
            <a:extLst>
              <a:ext uri="{FF2B5EF4-FFF2-40B4-BE49-F238E27FC236}">
                <a16:creationId xmlns:a16="http://schemas.microsoft.com/office/drawing/2014/main" id="{BEC0E5EB-D94F-5FB2-7180-AFC90B3EE147}"/>
              </a:ext>
            </a:extLst>
          </p:cNvPr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11 Rectángulo">
            <a:extLst>
              <a:ext uri="{FF2B5EF4-FFF2-40B4-BE49-F238E27FC236}">
                <a16:creationId xmlns:a16="http://schemas.microsoft.com/office/drawing/2014/main" id="{A8F87A99-8264-C337-E775-FC7AF2034581}"/>
              </a:ext>
            </a:extLst>
          </p:cNvPr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9205585F-2AF1-52BE-8498-2419F0B699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1A424D5B-EB01-0981-F6D6-F632FE50A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5F107087-517D-004F-675A-9092BB82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DFEC95F5-0092-4995-9187-AB3B1DA9FA8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69254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0813" cy="21256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13 Marcador de fecha">
            <a:extLst>
              <a:ext uri="{FF2B5EF4-FFF2-40B4-BE49-F238E27FC236}">
                <a16:creationId xmlns:a16="http://schemas.microsoft.com/office/drawing/2014/main" id="{30422DA4-90B6-4D71-C393-C4665C721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 Marcador de pie de página">
            <a:extLst>
              <a:ext uri="{FF2B5EF4-FFF2-40B4-BE49-F238E27FC236}">
                <a16:creationId xmlns:a16="http://schemas.microsoft.com/office/drawing/2014/main" id="{5A97B378-438F-4644-2333-EC12A13A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2 Marcador de número de diapositiva">
            <a:extLst>
              <a:ext uri="{FF2B5EF4-FFF2-40B4-BE49-F238E27FC236}">
                <a16:creationId xmlns:a16="http://schemas.microsoft.com/office/drawing/2014/main" id="{17A2DEDD-E0E9-C602-9D66-2F54F6D25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3A662-5CEF-48C9-8123-215C881F28C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91805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A0E77298-61DC-CF92-9314-7B77A26933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17463"/>
            <a:ext cx="82280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el formato del texto de título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3A9CB644-6D6A-8BBD-06F4-4E5FAAC40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los formatos del texto del esquema</a:t>
            </a:r>
          </a:p>
          <a:p>
            <a:pPr lvl="1"/>
            <a:r>
              <a:rPr lang="en-GB" altLang="es-ES"/>
              <a:t>Segundo nivel del esquema</a:t>
            </a:r>
          </a:p>
          <a:p>
            <a:pPr lvl="2"/>
            <a:r>
              <a:rPr lang="en-GB" altLang="es-ES"/>
              <a:t>Tercer nivel del esquema</a:t>
            </a:r>
          </a:p>
          <a:p>
            <a:pPr lvl="3"/>
            <a:r>
              <a:rPr lang="en-GB" altLang="es-ES"/>
              <a:t>Cuarto nivel del esquema</a:t>
            </a:r>
          </a:p>
          <a:p>
            <a:pPr lvl="4"/>
            <a:r>
              <a:rPr lang="en-GB" altLang="es-ES"/>
              <a:t>Quinto nivel del esquema</a:t>
            </a:r>
          </a:p>
          <a:p>
            <a:pPr lvl="4"/>
            <a:r>
              <a:rPr lang="en-GB" altLang="es-ES"/>
              <a:t>Sexto nivel del esquema</a:t>
            </a:r>
          </a:p>
          <a:p>
            <a:pPr lvl="4"/>
            <a:r>
              <a:rPr lang="en-GB" altLang="es-ES"/>
              <a:t>Séptimo nivel del esquema</a:t>
            </a:r>
          </a:p>
          <a:p>
            <a:pPr lvl="4"/>
            <a:r>
              <a:rPr lang="en-GB" altLang="es-ES"/>
              <a:t>Octavo nivel del esquema</a:t>
            </a:r>
          </a:p>
          <a:p>
            <a:pPr lvl="4"/>
            <a:r>
              <a:rPr lang="en-GB" altLang="es-ES"/>
              <a:t>Noveno nivel del esquema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6087E65-21C3-1D43-E3B4-A1E886BA29C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8400"/>
            <a:ext cx="2132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0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C573E0E-2C08-30CA-36A5-59C7A0D76A27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0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8DFDF2-9D50-217F-2EE6-B89155E77E5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fld id="{6EB38706-FA49-44ED-A97D-E6A45CB3F35D}" type="slidenum">
              <a:rPr lang="es-ES" altLang="es-ES"/>
              <a:pPr/>
              <a:t>‹Nº›</a:t>
            </a:fld>
            <a:endParaRPr lang="es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88730C9-BEDC-1F32-3E65-E31175088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6666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latin typeface="Arial" charset="0"/>
              <a:cs typeface="Arial" charset="0"/>
            </a:endParaRPr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58D1AA2C-DA1E-9BEF-AA3A-AD89D0DC53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447800"/>
            <a:ext cx="8077200" cy="1588"/>
          </a:xfrm>
          <a:prstGeom prst="line">
            <a:avLst/>
          </a:prstGeom>
          <a:noFill/>
          <a:ln w="19080">
            <a:solidFill>
              <a:srgbClr val="9999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Arial" charset="0"/>
              <a:cs typeface="Arial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1D76EEB-CEB4-0AEC-BA7D-F3F3D989E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CCCC6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latin typeface="Arial" charset="0"/>
              <a:cs typeface="Arial" charset="0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FB01910-6562-6C84-233A-A3F44849A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9999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9" r:id="rId12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9999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999900"/>
          </a:solidFill>
          <a:latin typeface="Garamond" pitchFamily="18" charset="0"/>
          <a:cs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999900"/>
          </a:solidFill>
          <a:latin typeface="Garamond" pitchFamily="18" charset="0"/>
          <a:cs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999900"/>
          </a:solidFill>
          <a:latin typeface="Garamond" pitchFamily="18" charset="0"/>
          <a:cs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999900"/>
          </a:solidFill>
          <a:latin typeface="Garamond" pitchFamily="18" charset="0"/>
          <a:cs typeface="Arial" charset="0"/>
        </a:defRPr>
      </a:lvl5pPr>
      <a:lvl6pPr marL="2514600" indent="-2286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999900"/>
          </a:solidFill>
          <a:latin typeface="Garamond" pitchFamily="18" charset="0"/>
          <a:cs typeface="Arial" charset="0"/>
        </a:defRPr>
      </a:lvl6pPr>
      <a:lvl7pPr marL="2971800" indent="-2286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999900"/>
          </a:solidFill>
          <a:latin typeface="Garamond" pitchFamily="18" charset="0"/>
          <a:cs typeface="Arial" charset="0"/>
        </a:defRPr>
      </a:lvl7pPr>
      <a:lvl8pPr marL="3429000" indent="-2286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999900"/>
          </a:solidFill>
          <a:latin typeface="Garamond" pitchFamily="18" charset="0"/>
          <a:cs typeface="Arial" charset="0"/>
        </a:defRPr>
      </a:lvl8pPr>
      <a:lvl9pPr marL="3886200" indent="-2286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999900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21 Marcador de título">
            <a:extLst>
              <a:ext uri="{FF2B5EF4-FFF2-40B4-BE49-F238E27FC236}">
                <a16:creationId xmlns:a16="http://schemas.microsoft.com/office/drawing/2014/main" id="{4D5F43DB-F015-B1F8-6F8F-203DFAED956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2051" name="12 Marcador de texto">
            <a:extLst>
              <a:ext uri="{FF2B5EF4-FFF2-40B4-BE49-F238E27FC236}">
                <a16:creationId xmlns:a16="http://schemas.microsoft.com/office/drawing/2014/main" id="{A334939F-1E48-41FB-56A9-B71BD7C038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4" name="13 Marcador de fecha">
            <a:extLst>
              <a:ext uri="{FF2B5EF4-FFF2-40B4-BE49-F238E27FC236}">
                <a16:creationId xmlns:a16="http://schemas.microsoft.com/office/drawing/2014/main" id="{4415ED06-8ED5-6CCE-817E-D28EE2D28A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>
            <a:extLst>
              <a:ext uri="{FF2B5EF4-FFF2-40B4-BE49-F238E27FC236}">
                <a16:creationId xmlns:a16="http://schemas.microsoft.com/office/drawing/2014/main" id="{5B822E75-721E-F557-BA4E-180AA60B5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Rectángulo">
            <a:extLst>
              <a:ext uri="{FF2B5EF4-FFF2-40B4-BE49-F238E27FC236}">
                <a16:creationId xmlns:a16="http://schemas.microsoft.com/office/drawing/2014/main" id="{3890F6E4-2CB7-818C-D3BB-14467A81F129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Rectángulo">
            <a:extLst>
              <a:ext uri="{FF2B5EF4-FFF2-40B4-BE49-F238E27FC236}">
                <a16:creationId xmlns:a16="http://schemas.microsoft.com/office/drawing/2014/main" id="{DCDF356B-4A6C-32DD-C68B-AD870C5F98E1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Rectángulo">
            <a:extLst>
              <a:ext uri="{FF2B5EF4-FFF2-40B4-BE49-F238E27FC236}">
                <a16:creationId xmlns:a16="http://schemas.microsoft.com/office/drawing/2014/main" id="{3B0EDA62-B721-10BD-2083-F745931C4CE6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22 Marcador de número de diapositiva">
            <a:extLst>
              <a:ext uri="{FF2B5EF4-FFF2-40B4-BE49-F238E27FC236}">
                <a16:creationId xmlns:a16="http://schemas.microsoft.com/office/drawing/2014/main" id="{01773230-CA40-9615-443B-CD3CF552F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0AB4DCBA-56E2-4D7F-A604-E83B04EDDB33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64" r:id="rId2"/>
    <p:sldLayoutId id="2147483771" r:id="rId3"/>
    <p:sldLayoutId id="2147483772" r:id="rId4"/>
    <p:sldLayoutId id="2147483773" r:id="rId5"/>
    <p:sldLayoutId id="2147483765" r:id="rId6"/>
    <p:sldLayoutId id="2147483774" r:id="rId7"/>
    <p:sldLayoutId id="2147483766" r:id="rId8"/>
    <p:sldLayoutId id="2147483775" r:id="rId9"/>
    <p:sldLayoutId id="2147483767" r:id="rId10"/>
    <p:sldLayoutId id="2147483776" r:id="rId11"/>
    <p:sldLayoutId id="214748376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66"/>
            </a:gs>
            <a:gs pos="100000">
              <a:srgbClr val="FFFFCC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896DD60E-A7DB-7F1F-9CD0-5B82DA593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57800" y="4813300"/>
            <a:ext cx="3505200" cy="1435100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180250E5-E996-173F-850F-ADFDFAA01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357188"/>
            <a:ext cx="7467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5200">
                <a:solidFill>
                  <a:srgbClr val="000000"/>
                </a:solidFill>
                <a:latin typeface="Britannic Bold" panose="020B0903060703020204" pitchFamily="34" charset="0"/>
              </a:rPr>
              <a:t>EL SECTOR TERCIARIO</a:t>
            </a:r>
            <a:br>
              <a:rPr lang="es-ES" altLang="es-ES" sz="5200">
                <a:solidFill>
                  <a:srgbClr val="000000"/>
                </a:solidFill>
                <a:latin typeface="Britannic Bold" panose="020B0903060703020204" pitchFamily="34" charset="0"/>
              </a:rPr>
            </a:br>
            <a:endParaRPr lang="es-ES" altLang="es-ES" sz="5200">
              <a:solidFill>
                <a:srgbClr val="0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11268" name="Picture 7">
            <a:extLst>
              <a:ext uri="{FF2B5EF4-FFF2-40B4-BE49-F238E27FC236}">
                <a16:creationId xmlns:a16="http://schemas.microsoft.com/office/drawing/2014/main" id="{DD220E27-AA28-52D0-FB22-CED9995DC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643063"/>
            <a:ext cx="414337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0">
            <a:extLst>
              <a:ext uri="{FF2B5EF4-FFF2-40B4-BE49-F238E27FC236}">
                <a16:creationId xmlns:a16="http://schemas.microsoft.com/office/drawing/2014/main" id="{A391FE5C-BE2F-DF1D-DEEB-AFDAE614D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286250"/>
            <a:ext cx="426243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1">
            <a:extLst>
              <a:ext uri="{FF2B5EF4-FFF2-40B4-BE49-F238E27FC236}">
                <a16:creationId xmlns:a16="http://schemas.microsoft.com/office/drawing/2014/main" id="{16EB6C02-5FFE-EE9A-7592-9080B0390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643063"/>
            <a:ext cx="43243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>
            <a:extLst>
              <a:ext uri="{FF2B5EF4-FFF2-40B4-BE49-F238E27FC236}">
                <a16:creationId xmlns:a16="http://schemas.microsoft.com/office/drawing/2014/main" id="{07D43258-E69B-3123-1970-9D5201E1F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291" name="AutoShape 2">
            <a:extLst>
              <a:ext uri="{FF2B5EF4-FFF2-40B4-BE49-F238E27FC236}">
                <a16:creationId xmlns:a16="http://schemas.microsoft.com/office/drawing/2014/main" id="{E4732A7F-59F5-D66A-1989-BCB5AE182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791200"/>
            <a:ext cx="1752600" cy="685800"/>
          </a:xfrm>
          <a:prstGeom prst="diamond">
            <a:avLst/>
          </a:prstGeom>
          <a:solidFill>
            <a:srgbClr val="99FFCC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12292" name="Line 3">
            <a:extLst>
              <a:ext uri="{FF2B5EF4-FFF2-40B4-BE49-F238E27FC236}">
                <a16:creationId xmlns:a16="http://schemas.microsoft.com/office/drawing/2014/main" id="{C2D59CB5-EC7B-4EB2-3BC6-922E800B2E2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5486400"/>
            <a:ext cx="1588" cy="381000"/>
          </a:xfrm>
          <a:prstGeom prst="line">
            <a:avLst/>
          </a:prstGeom>
          <a:noFill/>
          <a:ln w="28440">
            <a:solidFill>
              <a:srgbClr val="00CC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293" name="Text Box 4">
            <a:extLst>
              <a:ext uri="{FF2B5EF4-FFF2-40B4-BE49-F238E27FC236}">
                <a16:creationId xmlns:a16="http://schemas.microsoft.com/office/drawing/2014/main" id="{D9EF5E07-7027-CB94-E289-E982D1680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943600"/>
            <a:ext cx="1219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</a:pPr>
            <a:r>
              <a:rPr lang="es-ES" altLang="es-ES" b="1">
                <a:solidFill>
                  <a:srgbClr val="000000"/>
                </a:solidFill>
              </a:rPr>
              <a:t>Minería</a:t>
            </a:r>
          </a:p>
        </p:txBody>
      </p:sp>
      <p:sp>
        <p:nvSpPr>
          <p:cNvPr id="12294" name="Rectangle 5">
            <a:extLst>
              <a:ext uri="{FF2B5EF4-FFF2-40B4-BE49-F238E27FC236}">
                <a16:creationId xmlns:a16="http://schemas.microsoft.com/office/drawing/2014/main" id="{89F62070-4606-5D85-B1A3-9D6F128BA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143625"/>
            <a:ext cx="2133600" cy="714375"/>
          </a:xfrm>
          <a:prstGeom prst="rect">
            <a:avLst/>
          </a:prstGeom>
          <a:solidFill>
            <a:srgbClr val="CCFF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12295" name="Rectangle 6">
            <a:extLst>
              <a:ext uri="{FF2B5EF4-FFF2-40B4-BE49-F238E27FC236}">
                <a16:creationId xmlns:a16="http://schemas.microsoft.com/office/drawing/2014/main" id="{57028301-92C1-281D-E141-2A3687D9B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943600"/>
            <a:ext cx="152400" cy="533400"/>
          </a:xfrm>
          <a:prstGeom prst="rect">
            <a:avLst/>
          </a:prstGeom>
          <a:solidFill>
            <a:srgbClr val="CCFF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12296" name="Rectangle 7">
            <a:extLst>
              <a:ext uri="{FF2B5EF4-FFF2-40B4-BE49-F238E27FC236}">
                <a16:creationId xmlns:a16="http://schemas.microsoft.com/office/drawing/2014/main" id="{79424117-3095-1DFA-84BF-028DCE771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" y="5572125"/>
            <a:ext cx="2133600" cy="64293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b="1">
                <a:solidFill>
                  <a:srgbClr val="000000"/>
                </a:solidFill>
              </a:rPr>
              <a:t>SILVICULTURA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>
            <a:extLst>
              <a:ext uri="{FF2B5EF4-FFF2-40B4-BE49-F238E27FC236}">
                <a16:creationId xmlns:a16="http://schemas.microsoft.com/office/drawing/2014/main" id="{22899848-C835-2819-C998-F94998823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315" name="2 CuadroTexto">
            <a:extLst>
              <a:ext uri="{FF2B5EF4-FFF2-40B4-BE49-F238E27FC236}">
                <a16:creationId xmlns:a16="http://schemas.microsoft.com/office/drawing/2014/main" id="{9AD05851-EDAD-08C3-2999-A2C44FBF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25" y="6429375"/>
            <a:ext cx="395288" cy="1698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" altLang="es-E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73B5DE9E-E951-3A1C-6C30-B4C36F6634F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19050"/>
            <a:ext cx="8229600" cy="1438275"/>
          </a:xfrm>
        </p:spPr>
        <p:txBody>
          <a:bodyPr anchor="ctr"/>
          <a:lstStyle/>
          <a:p>
            <a:pPr eaLnBrk="1" hangingPunct="1"/>
            <a:endParaRPr lang="es-ES" altLang="es-E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7906EAD1-34D9-CDAC-537A-DC0D07C05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pic>
        <p:nvPicPr>
          <p:cNvPr id="14340" name="Picture 3">
            <a:extLst>
              <a:ext uri="{FF2B5EF4-FFF2-40B4-BE49-F238E27FC236}">
                <a16:creationId xmlns:a16="http://schemas.microsoft.com/office/drawing/2014/main" id="{AB81964F-15E1-7C27-4C1C-249E0E65A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>
            <a:extLst>
              <a:ext uri="{FF2B5EF4-FFF2-40B4-BE49-F238E27FC236}">
                <a16:creationId xmlns:a16="http://schemas.microsoft.com/office/drawing/2014/main" id="{19D909E2-DEAE-86D5-2C4A-222E889B6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5363" name="Rectangle 2">
            <a:extLst>
              <a:ext uri="{FF2B5EF4-FFF2-40B4-BE49-F238E27FC236}">
                <a16:creationId xmlns:a16="http://schemas.microsoft.com/office/drawing/2014/main" id="{9212BD3C-2BD2-8075-2B2B-4CC8BBD5F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929313"/>
            <a:ext cx="3757613" cy="928687"/>
          </a:xfrm>
          <a:prstGeom prst="rect">
            <a:avLst/>
          </a:prstGeom>
          <a:solidFill>
            <a:srgbClr val="F4F4FA"/>
          </a:solidFill>
          <a:ln w="9360">
            <a:solidFill>
              <a:srgbClr val="0066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450"/>
              </a:spcBef>
            </a:pPr>
            <a:r>
              <a:rPr lang="es-ES" altLang="es-ES">
                <a:solidFill>
                  <a:srgbClr val="000000"/>
                </a:solidFill>
                <a:latin typeface="verdana" panose="020B0604030504040204" pitchFamily="34" charset="0"/>
              </a:rPr>
              <a:t>Mapa mundial del Índice de Desarrollo Humano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</a:pPr>
            <a:r>
              <a:rPr lang="es-ES" altLang="es-ES">
                <a:solidFill>
                  <a:srgbClr val="000000"/>
                </a:solidFill>
                <a:latin typeface="verdana" panose="020B0604030504040204" pitchFamily="34" charset="0"/>
              </a:rPr>
              <a:t>PROYECCIÓN DE PETERS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4406A8DA-A945-3A5C-9C1E-BEEB7D7B5C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142875"/>
            <a:ext cx="8226425" cy="1214438"/>
          </a:xfrm>
        </p:spPr>
        <p:txBody>
          <a:bodyPr/>
          <a:lstStyle/>
          <a:p>
            <a:r>
              <a:rPr lang="es-ES" altLang="es-ES" sz="3600" b="1">
                <a:solidFill>
                  <a:srgbClr val="FF0000"/>
                </a:solidFill>
              </a:rPr>
              <a:t>¿QUÉ ES EL SECTOR TERCIARIO?</a:t>
            </a:r>
            <a:br>
              <a:rPr lang="es-ES" altLang="es-ES" sz="4000" b="1">
                <a:solidFill>
                  <a:srgbClr val="FF0000"/>
                </a:solidFill>
              </a:rPr>
            </a:br>
            <a:endParaRPr lang="es-ES" altLang="es-ES" sz="4000" b="1">
              <a:solidFill>
                <a:srgbClr val="FF0000"/>
              </a:solidFill>
            </a:endParaRPr>
          </a:p>
        </p:txBody>
      </p:sp>
      <p:sp>
        <p:nvSpPr>
          <p:cNvPr id="16387" name="Rectangle 5">
            <a:extLst>
              <a:ext uri="{FF2B5EF4-FFF2-40B4-BE49-F238E27FC236}">
                <a16:creationId xmlns:a16="http://schemas.microsoft.com/office/drawing/2014/main" id="{2293DC9E-4374-4ECB-8D12-BB8181C70A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2875" y="1357313"/>
            <a:ext cx="5143500" cy="5500687"/>
          </a:xfrm>
        </p:spPr>
        <p:txBody>
          <a:bodyPr/>
          <a:lstStyle/>
          <a:p>
            <a:pPr marL="0" indent="0"/>
            <a:r>
              <a:rPr lang="es-ES" altLang="es-ES" sz="2000"/>
              <a:t>El sector terciario incluye las </a:t>
            </a:r>
            <a:r>
              <a:rPr lang="es-ES" altLang="es-ES" sz="2000" b="1"/>
              <a:t>actividades que no producen bienes materiales. Son los servicios que se prestan a la población.</a:t>
            </a:r>
            <a:endParaRPr lang="es-ES" altLang="es-ES" sz="2000"/>
          </a:p>
          <a:p>
            <a:pPr marL="0" indent="0">
              <a:buFont typeface="Wingdings" panose="05000000000000000000" pitchFamily="2" charset="2"/>
              <a:buNone/>
            </a:pPr>
            <a:r>
              <a:rPr lang="es-ES" altLang="es-ES" sz="2000"/>
              <a:t> En los extremos diferenciamos entre: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s-ES" altLang="es-ES" sz="2000"/>
              <a:t>- </a:t>
            </a:r>
            <a:r>
              <a:rPr lang="es-ES" altLang="es-ES" sz="2000" b="1"/>
              <a:t>Superior o Cuaternario</a:t>
            </a:r>
            <a:r>
              <a:rPr lang="es-ES" altLang="es-ES" sz="2000"/>
              <a:t>: Incluye actividades relacionadas con la gestión empresarial, investigación. Estos tienen un alto nivel de formación y salarios elevados.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s-ES" altLang="es-ES" sz="2000"/>
              <a:t>- </a:t>
            </a:r>
            <a:r>
              <a:rPr lang="es-ES" altLang="es-ES" sz="2000" b="1"/>
              <a:t>Banal</a:t>
            </a:r>
            <a:r>
              <a:rPr lang="es-ES" altLang="es-ES" sz="2000"/>
              <a:t>: dedicado a trabajos que no exigen una preparación y están mal remunerados: limpieza, servicios domésticos, comercio ambulante, etc</a:t>
            </a:r>
          </a:p>
        </p:txBody>
      </p:sp>
      <p:pic>
        <p:nvPicPr>
          <p:cNvPr id="16388" name="Picture 8" descr="imgMenuU4">
            <a:extLst>
              <a:ext uri="{FF2B5EF4-FFF2-40B4-BE49-F238E27FC236}">
                <a16:creationId xmlns:a16="http://schemas.microsoft.com/office/drawing/2014/main" id="{F07565F3-8C36-D8A4-7E7B-CADB346CBFE5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7813" y="857250"/>
            <a:ext cx="3565525" cy="2974975"/>
          </a:xfrm>
        </p:spPr>
      </p:pic>
      <p:pic>
        <p:nvPicPr>
          <p:cNvPr id="16389" name="Picture 10" descr="mercadillo">
            <a:extLst>
              <a:ext uri="{FF2B5EF4-FFF2-40B4-BE49-F238E27FC236}">
                <a16:creationId xmlns:a16="http://schemas.microsoft.com/office/drawing/2014/main" id="{C79B73A4-AE8C-6BC6-528A-1A379B162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3929063"/>
            <a:ext cx="3643312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>
            <a:extLst>
              <a:ext uri="{FF2B5EF4-FFF2-40B4-BE49-F238E27FC236}">
                <a16:creationId xmlns:a16="http://schemas.microsoft.com/office/drawing/2014/main" id="{616E4F95-9C3A-FD33-0950-89B613E44D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-17463"/>
            <a:ext cx="8929687" cy="1374776"/>
          </a:xfrm>
        </p:spPr>
        <p:txBody>
          <a:bodyPr/>
          <a:lstStyle/>
          <a:p>
            <a:r>
              <a:rPr lang="es-ES" altLang="es-ES" sz="4000">
                <a:solidFill>
                  <a:srgbClr val="FF0000"/>
                </a:solidFill>
              </a:rPr>
              <a:t>Un ejemplo de servicio social básico : </a:t>
            </a:r>
            <a:br>
              <a:rPr lang="es-ES" altLang="es-ES" sz="4000">
                <a:solidFill>
                  <a:srgbClr val="FF0000"/>
                </a:solidFill>
              </a:rPr>
            </a:br>
            <a:r>
              <a:rPr lang="es-ES" altLang="es-ES" sz="4000" b="1">
                <a:solidFill>
                  <a:srgbClr val="FF0000"/>
                </a:solidFill>
              </a:rPr>
              <a:t>LA SANIDAD</a:t>
            </a:r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2ABD5A0E-B9A5-F28F-8615-FA0AD3518CC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1500188"/>
            <a:ext cx="4286250" cy="5357812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es-ES" altLang="es-ES" sz="2000" b="1"/>
              <a:t>MAYOR ESPERANZA DE VIDA POR:</a:t>
            </a:r>
            <a:endParaRPr lang="es-ES" altLang="es-ES" sz="2000"/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es-ES" altLang="es-ES" sz="2000" b="1"/>
              <a:t>Una mejor alimentación</a:t>
            </a:r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es-ES" altLang="es-ES" sz="2000" b="1"/>
              <a:t>Una mejor higiene</a:t>
            </a:r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es-ES" altLang="es-ES" sz="2000" b="1"/>
              <a:t>El descubrimiento de remedios eficaces. ( vacunas, antibióticos)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altLang="es-ES" sz="2000" b="1"/>
              <a:t>La sanidad es un servicio social básico</a:t>
            </a:r>
            <a:r>
              <a:rPr lang="es-ES" altLang="es-ES" sz="2000"/>
              <a:t>. Todas las personas tienen derecho a recibir asistencia médica.                 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altLang="es-ES" sz="2000"/>
              <a:t> Una parte de los impuestos va destinado a la sanidad, aunque también pueden ser servicios sanitarios privados, que lo único que aporta es una mayor relajación con su consulta.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s-ES" altLang="es-ES" sz="2000"/>
              <a:t>     </a:t>
            </a:r>
          </a:p>
        </p:txBody>
      </p:sp>
      <p:sp>
        <p:nvSpPr>
          <p:cNvPr id="17412" name="Rectangle 7">
            <a:extLst>
              <a:ext uri="{FF2B5EF4-FFF2-40B4-BE49-F238E27FC236}">
                <a16:creationId xmlns:a16="http://schemas.microsoft.com/office/drawing/2014/main" id="{E94B7412-BB8C-EF81-99CA-7B61AA814B3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14875" y="1357313"/>
            <a:ext cx="4429125" cy="5500687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endParaRPr lang="es-ES" altLang="es-ES" sz="20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s-ES" altLang="es-ES" sz="2200"/>
              <a:t>En </a:t>
            </a:r>
            <a:r>
              <a:rPr lang="es-ES" altLang="es-ES" sz="2200" b="1"/>
              <a:t>países pobres</a:t>
            </a:r>
            <a:r>
              <a:rPr lang="es-ES" altLang="es-ES" sz="2200"/>
              <a:t>: La sanidad es pésima, contagiando </a:t>
            </a:r>
            <a:r>
              <a:rPr lang="es-ES" altLang="es-ES" sz="2200" b="1"/>
              <a:t>enfermedades infecciosas como el sida</a:t>
            </a:r>
            <a:r>
              <a:rPr lang="es-ES" altLang="es-ES" sz="2200"/>
              <a:t>, etc. En estos países existen medicinas pero son demasiado caras para poder ser compradas. 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s-ES" altLang="es-ES" sz="2200"/>
              <a:t>En </a:t>
            </a:r>
            <a:r>
              <a:rPr lang="es-ES" altLang="es-ES" sz="2200" b="1"/>
              <a:t>países ricos</a:t>
            </a:r>
            <a:r>
              <a:rPr lang="es-ES" altLang="es-ES" sz="2200"/>
              <a:t>: Cada vez hay mas especialistas, y mas avanzadas tecnologías. Hay un inconveniente que es las </a:t>
            </a:r>
            <a:r>
              <a:rPr lang="es-ES" altLang="es-ES" sz="2200" b="1"/>
              <a:t>enfermedades del estilo de vida</a:t>
            </a:r>
            <a:r>
              <a:rPr lang="es-ES" altLang="es-ES" sz="2200"/>
              <a:t>, las derivadas de una mala dieta, etc.</a:t>
            </a:r>
          </a:p>
        </p:txBody>
      </p:sp>
    </p:spTree>
  </p:cSld>
  <p:clrMapOvr>
    <a:masterClrMapping/>
  </p:clrMapOvr>
  <p:transition/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termedi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ntermedi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7562</TotalTime>
  <Words>263</Words>
  <Application>Microsoft Office PowerPoint</Application>
  <PresentationFormat>Presentación en pantalla (4:3)</PresentationFormat>
  <Paragraphs>27</Paragraphs>
  <Slides>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9" baseType="lpstr">
      <vt:lpstr>Arial</vt:lpstr>
      <vt:lpstr>Times New Roman</vt:lpstr>
      <vt:lpstr>Garamond</vt:lpstr>
      <vt:lpstr>verdana</vt:lpstr>
      <vt:lpstr>Tw Cen MT</vt:lpstr>
      <vt:lpstr>Wingdings</vt:lpstr>
      <vt:lpstr>Wingdings 2</vt:lpstr>
      <vt:lpstr>Arial Unicode MS</vt:lpstr>
      <vt:lpstr>Britannic Bold</vt:lpstr>
      <vt:lpstr>Comic Sans MS</vt:lpstr>
      <vt:lpstr>Tema de Office</vt:lpstr>
      <vt:lpstr>Intermedio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ES EL SECTOR TERCIARIO? </vt:lpstr>
      <vt:lpstr>Un ejemplo de servicio social básico :  LA SANIDAD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Maria Sanz</cp:lastModifiedBy>
  <cp:revision>192</cp:revision>
  <cp:lastPrinted>1601-01-01T00:00:00Z</cp:lastPrinted>
  <dcterms:created xsi:type="dcterms:W3CDTF">1601-01-01T00:00:00Z</dcterms:created>
  <dcterms:modified xsi:type="dcterms:W3CDTF">2025-07-17T16:50:48Z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