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x="10693400" cy="7556500"/>
  <p:notesSz cx="10693400" cy="75565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09781" y="621283"/>
            <a:ext cx="5946140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006532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06532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06532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06532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155073" y="577595"/>
            <a:ext cx="8229600" cy="609600"/>
          </a:xfrm>
          <a:custGeom>
            <a:avLst/>
            <a:gdLst/>
            <a:ahLst/>
            <a:cxnLst/>
            <a:rect l="l" t="t" r="r" b="b"/>
            <a:pathLst>
              <a:path w="8229600" h="609600">
                <a:moveTo>
                  <a:pt x="0" y="609599"/>
                </a:moveTo>
                <a:lnTo>
                  <a:pt x="0" y="0"/>
                </a:lnTo>
                <a:lnTo>
                  <a:pt x="8229596" y="0"/>
                </a:lnTo>
              </a:path>
            </a:pathLst>
          </a:custGeom>
          <a:ln w="19049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231273" y="6521195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596" y="0"/>
                </a:lnTo>
              </a:path>
            </a:pathLst>
          </a:custGeom>
          <a:ln w="19049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09877" y="342392"/>
            <a:ext cx="8073644" cy="14695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006532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00873" y="1377187"/>
            <a:ext cx="7638415" cy="4430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1" Type="http://schemas.openxmlformats.org/officeDocument/2006/relationships/image" Target="../media/image13.png"/><Relationship Id="rId12" Type="http://schemas.openxmlformats.org/officeDocument/2006/relationships/image" Target="../media/image14.png"/><Relationship Id="rId13" Type="http://schemas.openxmlformats.org/officeDocument/2006/relationships/image" Target="../media/image15.png"/><Relationship Id="rId14" Type="http://schemas.openxmlformats.org/officeDocument/2006/relationships/image" Target="../media/image16.png"/><Relationship Id="rId15" Type="http://schemas.openxmlformats.org/officeDocument/2006/relationships/image" Target="../media/image17.png"/><Relationship Id="rId16" Type="http://schemas.openxmlformats.org/officeDocument/2006/relationships/image" Target="../media/image18.png"/><Relationship Id="rId17" Type="http://schemas.openxmlformats.org/officeDocument/2006/relationships/image" Target="../media/image19.png"/><Relationship Id="rId18" Type="http://schemas.openxmlformats.org/officeDocument/2006/relationships/image" Target="../media/image20.png"/><Relationship Id="rId19" Type="http://schemas.openxmlformats.org/officeDocument/2006/relationships/image" Target="../media/image21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Relationship Id="rId4" Type="http://schemas.openxmlformats.org/officeDocument/2006/relationships/image" Target="../media/image28.jpg"/><Relationship Id="rId5" Type="http://schemas.openxmlformats.org/officeDocument/2006/relationships/image" Target="../media/image29.jpg"/><Relationship Id="rId6" Type="http://schemas.openxmlformats.org/officeDocument/2006/relationships/image" Target="../media/image30.jpg"/><Relationship Id="rId7" Type="http://schemas.openxmlformats.org/officeDocument/2006/relationships/image" Target="../media/image31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Relationship Id="rId3" Type="http://schemas.openxmlformats.org/officeDocument/2006/relationships/image" Target="../media/image33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4.jpg"/><Relationship Id="rId3" Type="http://schemas.openxmlformats.org/officeDocument/2006/relationships/image" Target="../media/image35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jpg"/><Relationship Id="rId3" Type="http://schemas.openxmlformats.org/officeDocument/2006/relationships/image" Target="../media/image37.jpg"/><Relationship Id="rId4" Type="http://schemas.openxmlformats.org/officeDocument/2006/relationships/image" Target="../media/image38.jpg"/><Relationship Id="rId5" Type="http://schemas.openxmlformats.org/officeDocument/2006/relationships/image" Target="../media/image39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3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Relationship Id="rId3" Type="http://schemas.openxmlformats.org/officeDocument/2006/relationships/image" Target="../media/image45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6" Type="http://schemas.openxmlformats.org/officeDocument/2006/relationships/image" Target="../media/image50.png"/><Relationship Id="rId7" Type="http://schemas.openxmlformats.org/officeDocument/2006/relationships/image" Target="../media/image51.png"/><Relationship Id="rId8" Type="http://schemas.openxmlformats.org/officeDocument/2006/relationships/image" Target="../media/image52.png"/><Relationship Id="rId9" Type="http://schemas.openxmlformats.org/officeDocument/2006/relationships/image" Target="../media/image53.png"/><Relationship Id="rId10" Type="http://schemas.openxmlformats.org/officeDocument/2006/relationships/image" Target="../media/image54.png"/><Relationship Id="rId11" Type="http://schemas.openxmlformats.org/officeDocument/2006/relationships/image" Target="../media/image55.png"/><Relationship Id="rId12" Type="http://schemas.openxmlformats.org/officeDocument/2006/relationships/image" Target="../media/image56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8.jpg"/><Relationship Id="rId3" Type="http://schemas.openxmlformats.org/officeDocument/2006/relationships/image" Target="../media/image59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0.jpg"/><Relationship Id="rId3" Type="http://schemas.openxmlformats.org/officeDocument/2006/relationships/image" Target="../media/image61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2.jpg"/><Relationship Id="rId3" Type="http://schemas.openxmlformats.org/officeDocument/2006/relationships/image" Target="../media/image63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5.jpg"/><Relationship Id="rId3" Type="http://schemas.openxmlformats.org/officeDocument/2006/relationships/image" Target="../media/image66.jpg"/><Relationship Id="rId4" Type="http://schemas.openxmlformats.org/officeDocument/2006/relationships/image" Target="../media/image67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8.jpg"/><Relationship Id="rId3" Type="http://schemas.openxmlformats.org/officeDocument/2006/relationships/image" Target="../media/image69.jp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0.jpg"/><Relationship Id="rId3" Type="http://schemas.openxmlformats.org/officeDocument/2006/relationships/image" Target="../media/image71.jpg"/><Relationship Id="rId4" Type="http://schemas.openxmlformats.org/officeDocument/2006/relationships/image" Target="../media/image72.jp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3.jpg"/><Relationship Id="rId3" Type="http://schemas.openxmlformats.org/officeDocument/2006/relationships/image" Target="../media/image74.jp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5.jpg"/><Relationship Id="rId3" Type="http://schemas.openxmlformats.org/officeDocument/2006/relationships/image" Target="../media/image76.jpg"/><Relationship Id="rId4" Type="http://schemas.openxmlformats.org/officeDocument/2006/relationships/image" Target="../media/image70.jpg"/><Relationship Id="rId5" Type="http://schemas.openxmlformats.org/officeDocument/2006/relationships/image" Target="../media/image72.jpg"/><Relationship Id="rId6" Type="http://schemas.openxmlformats.org/officeDocument/2006/relationships/image" Target="../media/image77.jp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8.jp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9.jpg"/><Relationship Id="rId3" Type="http://schemas.openxmlformats.org/officeDocument/2006/relationships/image" Target="../media/image80.pn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1.jp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.jpg"/><Relationship Id="rId3" Type="http://schemas.openxmlformats.org/officeDocument/2006/relationships/image" Target="../media/image83.jpg"/><Relationship Id="rId4" Type="http://schemas.openxmlformats.org/officeDocument/2006/relationships/image" Target="../media/image84.jpg"/><Relationship Id="rId5" Type="http://schemas.openxmlformats.org/officeDocument/2006/relationships/image" Target="../media/image85.jp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6.jp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jpg"/><Relationship Id="rId3" Type="http://schemas.openxmlformats.org/officeDocument/2006/relationships/image" Target="../media/image88.jpg"/><Relationship Id="rId4" Type="http://schemas.openxmlformats.org/officeDocument/2006/relationships/image" Target="../media/image89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74073" y="1217675"/>
            <a:ext cx="8686800" cy="5989320"/>
            <a:chOff x="774073" y="1217675"/>
            <a:chExt cx="8686800" cy="598932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4073" y="1217675"/>
              <a:ext cx="4681726" cy="3102864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97130" y="4110227"/>
              <a:ext cx="4677155" cy="309676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28472" rIns="0" bIns="0" rtlCol="0" vert="horz">
            <a:spAutoFit/>
          </a:bodyPr>
          <a:lstStyle/>
          <a:p>
            <a:pPr marL="1675130">
              <a:lnSpc>
                <a:spcPct val="100000"/>
              </a:lnSpc>
              <a:spcBef>
                <a:spcPts val="95"/>
              </a:spcBef>
            </a:pPr>
            <a:r>
              <a:rPr dirty="0" sz="3400" b="1">
                <a:solidFill>
                  <a:srgbClr val="7F0000"/>
                </a:solidFill>
                <a:latin typeface="Arial"/>
                <a:cs typeface="Arial"/>
              </a:rPr>
              <a:t>PAISAJES</a:t>
            </a:r>
            <a:r>
              <a:rPr dirty="0" sz="3400" spc="-40" b="1">
                <a:solidFill>
                  <a:srgbClr val="7F0000"/>
                </a:solidFill>
                <a:latin typeface="Arial"/>
                <a:cs typeface="Arial"/>
              </a:rPr>
              <a:t> </a:t>
            </a:r>
            <a:r>
              <a:rPr dirty="0" sz="3400" spc="-10" b="1">
                <a:solidFill>
                  <a:srgbClr val="7F0000"/>
                </a:solidFill>
                <a:latin typeface="Arial"/>
                <a:cs typeface="Arial"/>
              </a:rPr>
              <a:t>AGRARIOS</a:t>
            </a:r>
            <a:endParaRPr sz="3400">
              <a:latin typeface="Arial"/>
              <a:cs typeface="Arial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22142" y="1217676"/>
            <a:ext cx="3995927" cy="26487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2812" y="1058671"/>
            <a:ext cx="2988310" cy="5283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300" spc="-10" b="1">
                <a:solidFill>
                  <a:srgbClr val="000000"/>
                </a:solidFill>
                <a:latin typeface="Times New Roman"/>
                <a:cs typeface="Times New Roman"/>
              </a:rPr>
              <a:t>Paisajes</a:t>
            </a:r>
            <a:r>
              <a:rPr dirty="0" sz="3300" spc="-135" b="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3300" spc="-50" b="1">
                <a:solidFill>
                  <a:srgbClr val="000000"/>
                </a:solidFill>
                <a:latin typeface="Times New Roman"/>
                <a:cs typeface="Times New Roman"/>
              </a:rPr>
              <a:t>agrarios</a:t>
            </a:r>
            <a:endParaRPr sz="3300">
              <a:latin typeface="Times New Roman"/>
              <a:cs typeface="Times New Roman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6915790" y="1296924"/>
            <a:ext cx="634365" cy="196850"/>
            <a:chOff x="6915790" y="1296924"/>
            <a:chExt cx="634365" cy="196850"/>
          </a:xfrm>
        </p:grpSpPr>
        <p:sp>
          <p:nvSpPr>
            <p:cNvPr id="4" name="object 4" descr=""/>
            <p:cNvSpPr/>
            <p:nvPr/>
          </p:nvSpPr>
          <p:spPr>
            <a:xfrm>
              <a:off x="6941698" y="1322832"/>
              <a:ext cx="608330" cy="170815"/>
            </a:xfrm>
            <a:custGeom>
              <a:avLst/>
              <a:gdLst/>
              <a:ahLst/>
              <a:cxnLst/>
              <a:rect l="l" t="t" r="r" b="b"/>
              <a:pathLst>
                <a:path w="608329" h="170815">
                  <a:moveTo>
                    <a:pt x="464820" y="114300"/>
                  </a:moveTo>
                  <a:lnTo>
                    <a:pt x="464820" y="56388"/>
                  </a:lnTo>
                  <a:lnTo>
                    <a:pt x="0" y="56388"/>
                  </a:lnTo>
                  <a:lnTo>
                    <a:pt x="0" y="114300"/>
                  </a:lnTo>
                  <a:lnTo>
                    <a:pt x="464820" y="114300"/>
                  </a:lnTo>
                  <a:close/>
                </a:path>
                <a:path w="608329" h="170815">
                  <a:moveTo>
                    <a:pt x="608076" y="85344"/>
                  </a:moveTo>
                  <a:lnTo>
                    <a:pt x="435864" y="0"/>
                  </a:lnTo>
                  <a:lnTo>
                    <a:pt x="435864" y="56388"/>
                  </a:lnTo>
                  <a:lnTo>
                    <a:pt x="464820" y="56388"/>
                  </a:lnTo>
                  <a:lnTo>
                    <a:pt x="464820" y="156338"/>
                  </a:lnTo>
                  <a:lnTo>
                    <a:pt x="608076" y="85344"/>
                  </a:lnTo>
                  <a:close/>
                </a:path>
                <a:path w="608329" h="170815">
                  <a:moveTo>
                    <a:pt x="464820" y="156338"/>
                  </a:moveTo>
                  <a:lnTo>
                    <a:pt x="464820" y="114300"/>
                  </a:lnTo>
                  <a:lnTo>
                    <a:pt x="435864" y="114300"/>
                  </a:lnTo>
                  <a:lnTo>
                    <a:pt x="435864" y="170688"/>
                  </a:lnTo>
                  <a:lnTo>
                    <a:pt x="464820" y="156338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915790" y="1296924"/>
              <a:ext cx="608330" cy="170815"/>
            </a:xfrm>
            <a:custGeom>
              <a:avLst/>
              <a:gdLst/>
              <a:ahLst/>
              <a:cxnLst/>
              <a:rect l="l" t="t" r="r" b="b"/>
              <a:pathLst>
                <a:path w="608329" h="170815">
                  <a:moveTo>
                    <a:pt x="464820" y="114300"/>
                  </a:moveTo>
                  <a:lnTo>
                    <a:pt x="464820" y="56388"/>
                  </a:lnTo>
                  <a:lnTo>
                    <a:pt x="0" y="56388"/>
                  </a:lnTo>
                  <a:lnTo>
                    <a:pt x="0" y="114300"/>
                  </a:lnTo>
                  <a:lnTo>
                    <a:pt x="464820" y="114300"/>
                  </a:lnTo>
                  <a:close/>
                </a:path>
                <a:path w="608329" h="170815">
                  <a:moveTo>
                    <a:pt x="608076" y="85344"/>
                  </a:moveTo>
                  <a:lnTo>
                    <a:pt x="437388" y="0"/>
                  </a:lnTo>
                  <a:lnTo>
                    <a:pt x="437388" y="56388"/>
                  </a:lnTo>
                  <a:lnTo>
                    <a:pt x="464820" y="56388"/>
                  </a:lnTo>
                  <a:lnTo>
                    <a:pt x="464820" y="156972"/>
                  </a:lnTo>
                  <a:lnTo>
                    <a:pt x="608076" y="85344"/>
                  </a:lnTo>
                  <a:close/>
                </a:path>
                <a:path w="608329" h="170815">
                  <a:moveTo>
                    <a:pt x="464820" y="156972"/>
                  </a:moveTo>
                  <a:lnTo>
                    <a:pt x="464820" y="114300"/>
                  </a:lnTo>
                  <a:lnTo>
                    <a:pt x="437388" y="114300"/>
                  </a:lnTo>
                  <a:lnTo>
                    <a:pt x="437388" y="170688"/>
                  </a:lnTo>
                  <a:lnTo>
                    <a:pt x="464820" y="156972"/>
                  </a:lnTo>
                  <a:close/>
                </a:path>
              </a:pathLst>
            </a:custGeom>
            <a:solidFill>
              <a:srgbClr val="AFBF3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6996059" y="1517395"/>
            <a:ext cx="25146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son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360802" y="2530157"/>
            <a:ext cx="1945005" cy="7454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89"/>
              </a:lnSpc>
            </a:pPr>
            <a:r>
              <a:rPr dirty="0" sz="1800">
                <a:solidFill>
                  <a:srgbClr val="5E5E5E"/>
                </a:solidFill>
                <a:latin typeface="Arial MT"/>
                <a:cs typeface="Arial MT"/>
              </a:rPr>
              <a:t>Combinación</a:t>
            </a:r>
            <a:r>
              <a:rPr dirty="0" sz="1800" spc="-6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800" spc="-25">
                <a:solidFill>
                  <a:srgbClr val="5E5E5E"/>
                </a:solidFill>
                <a:latin typeface="Arial MT"/>
                <a:cs typeface="Arial MT"/>
              </a:rPr>
              <a:t>de:</a:t>
            </a:r>
            <a:endParaRPr sz="1800">
              <a:latin typeface="Arial MT"/>
              <a:cs typeface="Arial MT"/>
            </a:endParaRPr>
          </a:p>
          <a:p>
            <a:pPr marL="271145">
              <a:lnSpc>
                <a:spcPct val="100000"/>
              </a:lnSpc>
              <a:spcBef>
                <a:spcPts val="5"/>
              </a:spcBef>
            </a:pPr>
            <a:r>
              <a:rPr dirty="0" sz="1600">
                <a:solidFill>
                  <a:srgbClr val="5E5E5E"/>
                </a:solidFill>
                <a:latin typeface="Wingdings"/>
                <a:cs typeface="Wingdings"/>
              </a:rPr>
              <a:t></a:t>
            </a:r>
            <a:r>
              <a:rPr dirty="0" sz="1600">
                <a:solidFill>
                  <a:srgbClr val="5E5E5E"/>
                </a:solidFill>
                <a:latin typeface="Arial MT"/>
                <a:cs typeface="Arial MT"/>
              </a:rPr>
              <a:t>Medio</a:t>
            </a:r>
            <a:r>
              <a:rPr dirty="0" sz="1600" spc="-2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E5E5E"/>
                </a:solidFill>
                <a:latin typeface="Arial MT"/>
                <a:cs typeface="Arial MT"/>
              </a:rPr>
              <a:t>natural</a:t>
            </a:r>
            <a:endParaRPr sz="1600">
              <a:latin typeface="Arial MT"/>
              <a:cs typeface="Arial MT"/>
            </a:endParaRPr>
          </a:p>
          <a:p>
            <a:pPr marL="271145">
              <a:lnSpc>
                <a:spcPct val="100000"/>
              </a:lnSpc>
              <a:spcBef>
                <a:spcPts val="15"/>
              </a:spcBef>
            </a:pPr>
            <a:r>
              <a:rPr dirty="0" sz="1600">
                <a:solidFill>
                  <a:srgbClr val="5E5E5E"/>
                </a:solidFill>
                <a:latin typeface="Wingdings"/>
                <a:cs typeface="Wingdings"/>
              </a:rPr>
              <a:t></a:t>
            </a:r>
            <a:r>
              <a:rPr dirty="0" sz="1600">
                <a:solidFill>
                  <a:srgbClr val="5E5E5E"/>
                </a:solidFill>
                <a:latin typeface="Arial MT"/>
                <a:cs typeface="Arial MT"/>
              </a:rPr>
              <a:t>Actividad</a:t>
            </a:r>
            <a:r>
              <a:rPr dirty="0" sz="1600" spc="-35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E5E5E"/>
                </a:solidFill>
                <a:latin typeface="Arial MT"/>
                <a:cs typeface="Arial MT"/>
              </a:rPr>
              <a:t>agraria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7217541" y="2417063"/>
            <a:ext cx="2667000" cy="906780"/>
            <a:chOff x="7217541" y="2417063"/>
            <a:chExt cx="2667000" cy="906780"/>
          </a:xfrm>
        </p:grpSpPr>
        <p:sp>
          <p:nvSpPr>
            <p:cNvPr id="9" name="object 9" descr=""/>
            <p:cNvSpPr/>
            <p:nvPr/>
          </p:nvSpPr>
          <p:spPr>
            <a:xfrm>
              <a:off x="7267833" y="2467355"/>
              <a:ext cx="2616835" cy="856615"/>
            </a:xfrm>
            <a:custGeom>
              <a:avLst/>
              <a:gdLst/>
              <a:ahLst/>
              <a:cxnLst/>
              <a:rect l="l" t="t" r="r" b="b"/>
              <a:pathLst>
                <a:path w="2616834" h="856614">
                  <a:moveTo>
                    <a:pt x="2616707" y="856487"/>
                  </a:moveTo>
                  <a:lnTo>
                    <a:pt x="2616707" y="0"/>
                  </a:lnTo>
                  <a:lnTo>
                    <a:pt x="0" y="0"/>
                  </a:lnTo>
                  <a:lnTo>
                    <a:pt x="0" y="856487"/>
                  </a:lnTo>
                  <a:lnTo>
                    <a:pt x="2616707" y="856487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217541" y="2417063"/>
              <a:ext cx="2615565" cy="855344"/>
            </a:xfrm>
            <a:custGeom>
              <a:avLst/>
              <a:gdLst/>
              <a:ahLst/>
              <a:cxnLst/>
              <a:rect l="l" t="t" r="r" b="b"/>
              <a:pathLst>
                <a:path w="2615565" h="855345">
                  <a:moveTo>
                    <a:pt x="2615183" y="854963"/>
                  </a:moveTo>
                  <a:lnTo>
                    <a:pt x="2615183" y="0"/>
                  </a:lnTo>
                  <a:lnTo>
                    <a:pt x="0" y="0"/>
                  </a:lnTo>
                  <a:lnTo>
                    <a:pt x="0" y="854963"/>
                  </a:lnTo>
                  <a:lnTo>
                    <a:pt x="2615183" y="8549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7297811" y="2445510"/>
            <a:ext cx="1970405" cy="789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 MT"/>
                <a:cs typeface="Arial MT"/>
              </a:rPr>
              <a:t>Combinación</a:t>
            </a:r>
            <a:r>
              <a:rPr dirty="0" sz="1800" spc="-60">
                <a:latin typeface="Arial MT"/>
                <a:cs typeface="Arial MT"/>
              </a:rPr>
              <a:t> </a:t>
            </a:r>
            <a:r>
              <a:rPr dirty="0" sz="1800" spc="-25">
                <a:latin typeface="Arial MT"/>
                <a:cs typeface="Arial MT"/>
              </a:rPr>
              <a:t>de:</a:t>
            </a:r>
            <a:endParaRPr sz="1800">
              <a:latin typeface="Arial MT"/>
              <a:cs typeface="Arial MT"/>
            </a:endParaRPr>
          </a:p>
          <a:p>
            <a:pPr marL="444500" indent="-163195">
              <a:lnSpc>
                <a:spcPct val="100000"/>
              </a:lnSpc>
              <a:spcBef>
                <a:spcPts val="5"/>
              </a:spcBef>
              <a:buSzPct val="93750"/>
              <a:buFont typeface="Wingdings"/>
              <a:buChar char=""/>
              <a:tabLst>
                <a:tab pos="444500" algn="l"/>
              </a:tabLst>
            </a:pPr>
            <a:r>
              <a:rPr dirty="0" sz="1600">
                <a:latin typeface="Arial MT"/>
                <a:cs typeface="Arial MT"/>
              </a:rPr>
              <a:t>Medio</a:t>
            </a:r>
            <a:r>
              <a:rPr dirty="0" sz="1600" spc="-10">
                <a:latin typeface="Arial MT"/>
                <a:cs typeface="Arial MT"/>
              </a:rPr>
              <a:t> natural</a:t>
            </a:r>
            <a:endParaRPr sz="1600">
              <a:latin typeface="Arial MT"/>
              <a:cs typeface="Arial MT"/>
            </a:endParaRPr>
          </a:p>
          <a:p>
            <a:pPr marL="444500" indent="-163195">
              <a:lnSpc>
                <a:spcPct val="100000"/>
              </a:lnSpc>
              <a:spcBef>
                <a:spcPts val="15"/>
              </a:spcBef>
              <a:buSzPct val="93750"/>
              <a:buFont typeface="Wingdings"/>
              <a:buChar char=""/>
              <a:tabLst>
                <a:tab pos="444500" algn="l"/>
              </a:tabLst>
            </a:pPr>
            <a:r>
              <a:rPr dirty="0" sz="1600">
                <a:latin typeface="Arial MT"/>
                <a:cs typeface="Arial MT"/>
              </a:rPr>
              <a:t>Actividad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agraria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8429122" y="1912620"/>
            <a:ext cx="196850" cy="403860"/>
            <a:chOff x="8429122" y="1912620"/>
            <a:chExt cx="196850" cy="403860"/>
          </a:xfrm>
        </p:grpSpPr>
        <p:sp>
          <p:nvSpPr>
            <p:cNvPr id="13" name="object 13" descr=""/>
            <p:cNvSpPr/>
            <p:nvPr/>
          </p:nvSpPr>
          <p:spPr>
            <a:xfrm>
              <a:off x="8455030" y="1938528"/>
              <a:ext cx="170815" cy="378460"/>
            </a:xfrm>
            <a:custGeom>
              <a:avLst/>
              <a:gdLst/>
              <a:ahLst/>
              <a:cxnLst/>
              <a:rect l="l" t="t" r="r" b="b"/>
              <a:pathLst>
                <a:path w="170815" h="378460">
                  <a:moveTo>
                    <a:pt x="170688" y="205740"/>
                  </a:moveTo>
                  <a:lnTo>
                    <a:pt x="0" y="205740"/>
                  </a:lnTo>
                  <a:lnTo>
                    <a:pt x="56388" y="319522"/>
                  </a:lnTo>
                  <a:lnTo>
                    <a:pt x="56388" y="234696"/>
                  </a:lnTo>
                  <a:lnTo>
                    <a:pt x="114300" y="234696"/>
                  </a:lnTo>
                  <a:lnTo>
                    <a:pt x="114300" y="319522"/>
                  </a:lnTo>
                  <a:lnTo>
                    <a:pt x="170688" y="205740"/>
                  </a:lnTo>
                  <a:close/>
                </a:path>
                <a:path w="170815" h="378460">
                  <a:moveTo>
                    <a:pt x="114300" y="205740"/>
                  </a:moveTo>
                  <a:lnTo>
                    <a:pt x="114300" y="0"/>
                  </a:lnTo>
                  <a:lnTo>
                    <a:pt x="56388" y="0"/>
                  </a:lnTo>
                  <a:lnTo>
                    <a:pt x="56388" y="205740"/>
                  </a:lnTo>
                  <a:lnTo>
                    <a:pt x="114300" y="205740"/>
                  </a:lnTo>
                  <a:close/>
                </a:path>
                <a:path w="170815" h="378460">
                  <a:moveTo>
                    <a:pt x="114300" y="319522"/>
                  </a:moveTo>
                  <a:lnTo>
                    <a:pt x="114300" y="234696"/>
                  </a:lnTo>
                  <a:lnTo>
                    <a:pt x="56388" y="234696"/>
                  </a:lnTo>
                  <a:lnTo>
                    <a:pt x="56388" y="319522"/>
                  </a:lnTo>
                  <a:lnTo>
                    <a:pt x="85344" y="377952"/>
                  </a:lnTo>
                  <a:lnTo>
                    <a:pt x="114300" y="319522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8429122" y="1912620"/>
              <a:ext cx="170815" cy="378460"/>
            </a:xfrm>
            <a:custGeom>
              <a:avLst/>
              <a:gdLst/>
              <a:ahLst/>
              <a:cxnLst/>
              <a:rect l="l" t="t" r="r" b="b"/>
              <a:pathLst>
                <a:path w="170815" h="378460">
                  <a:moveTo>
                    <a:pt x="170688" y="205740"/>
                  </a:moveTo>
                  <a:lnTo>
                    <a:pt x="0" y="205740"/>
                  </a:lnTo>
                  <a:lnTo>
                    <a:pt x="56388" y="319522"/>
                  </a:lnTo>
                  <a:lnTo>
                    <a:pt x="56388" y="234696"/>
                  </a:lnTo>
                  <a:lnTo>
                    <a:pt x="114300" y="234696"/>
                  </a:lnTo>
                  <a:lnTo>
                    <a:pt x="114300" y="319522"/>
                  </a:lnTo>
                  <a:lnTo>
                    <a:pt x="170688" y="205740"/>
                  </a:lnTo>
                  <a:close/>
                </a:path>
                <a:path w="170815" h="378460">
                  <a:moveTo>
                    <a:pt x="114300" y="205740"/>
                  </a:moveTo>
                  <a:lnTo>
                    <a:pt x="114300" y="0"/>
                  </a:lnTo>
                  <a:lnTo>
                    <a:pt x="56388" y="0"/>
                  </a:lnTo>
                  <a:lnTo>
                    <a:pt x="56388" y="205740"/>
                  </a:lnTo>
                  <a:lnTo>
                    <a:pt x="114300" y="205740"/>
                  </a:lnTo>
                  <a:close/>
                </a:path>
                <a:path w="170815" h="378460">
                  <a:moveTo>
                    <a:pt x="114300" y="319522"/>
                  </a:moveTo>
                  <a:lnTo>
                    <a:pt x="114300" y="234696"/>
                  </a:lnTo>
                  <a:lnTo>
                    <a:pt x="56388" y="234696"/>
                  </a:lnTo>
                  <a:lnTo>
                    <a:pt x="56388" y="319522"/>
                  </a:lnTo>
                  <a:lnTo>
                    <a:pt x="85344" y="377952"/>
                  </a:lnTo>
                  <a:lnTo>
                    <a:pt x="114300" y="319522"/>
                  </a:lnTo>
                  <a:close/>
                </a:path>
              </a:pathLst>
            </a:custGeom>
            <a:solidFill>
              <a:srgbClr val="AFBF3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7518790" y="1051051"/>
            <a:ext cx="2108200" cy="108521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700" marR="5080">
              <a:lnSpc>
                <a:spcPct val="100299"/>
              </a:lnSpc>
              <a:spcBef>
                <a:spcPts val="90"/>
              </a:spcBef>
            </a:pPr>
            <a:r>
              <a:rPr dirty="0" sz="1800" b="1">
                <a:latin typeface="Arial"/>
                <a:cs typeface="Arial"/>
              </a:rPr>
              <a:t>Características</a:t>
            </a:r>
            <a:r>
              <a:rPr dirty="0" sz="1800" spc="-60" b="1">
                <a:latin typeface="Arial"/>
                <a:cs typeface="Arial"/>
              </a:rPr>
              <a:t> </a:t>
            </a:r>
            <a:r>
              <a:rPr dirty="0" sz="1800" spc="-25">
                <a:latin typeface="Arial MT"/>
                <a:cs typeface="Arial MT"/>
              </a:rPr>
              <a:t>que </a:t>
            </a:r>
            <a:r>
              <a:rPr dirty="0" sz="1800">
                <a:latin typeface="Arial MT"/>
                <a:cs typeface="Arial MT"/>
              </a:rPr>
              <a:t>presenta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el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 spc="-10" b="1">
                <a:latin typeface="Arial"/>
                <a:cs typeface="Arial"/>
              </a:rPr>
              <a:t>espacio rural</a:t>
            </a:r>
            <a:endParaRPr sz="1800">
              <a:latin typeface="Arial"/>
              <a:cs typeface="Arial"/>
            </a:endParaRPr>
          </a:p>
          <a:p>
            <a:pPr algn="ctr" marL="420370">
              <a:lnSpc>
                <a:spcPct val="100000"/>
              </a:lnSpc>
              <a:spcBef>
                <a:spcPts val="535"/>
              </a:spcBef>
            </a:pPr>
            <a:r>
              <a:rPr dirty="0" sz="1100" spc="-25">
                <a:latin typeface="Arial MT"/>
                <a:cs typeface="Arial MT"/>
              </a:rPr>
              <a:t>por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5260726" y="1624584"/>
            <a:ext cx="1983105" cy="1275715"/>
            <a:chOff x="5260726" y="1624584"/>
            <a:chExt cx="1983105" cy="1275715"/>
          </a:xfrm>
        </p:grpSpPr>
        <p:sp>
          <p:nvSpPr>
            <p:cNvPr id="17" name="object 17" descr=""/>
            <p:cNvSpPr/>
            <p:nvPr/>
          </p:nvSpPr>
          <p:spPr>
            <a:xfrm>
              <a:off x="5285110" y="1650492"/>
              <a:ext cx="1958339" cy="1249680"/>
            </a:xfrm>
            <a:custGeom>
              <a:avLst/>
              <a:gdLst/>
              <a:ahLst/>
              <a:cxnLst/>
              <a:rect l="l" t="t" r="r" b="b"/>
              <a:pathLst>
                <a:path w="1958340" h="1249680">
                  <a:moveTo>
                    <a:pt x="172212" y="172212"/>
                  </a:moveTo>
                  <a:lnTo>
                    <a:pt x="86868" y="0"/>
                  </a:lnTo>
                  <a:lnTo>
                    <a:pt x="0" y="172212"/>
                  </a:lnTo>
                  <a:lnTo>
                    <a:pt x="57912" y="172212"/>
                  </a:lnTo>
                  <a:lnTo>
                    <a:pt x="57912" y="143256"/>
                  </a:lnTo>
                  <a:lnTo>
                    <a:pt x="114300" y="143256"/>
                  </a:lnTo>
                  <a:lnTo>
                    <a:pt x="114300" y="172212"/>
                  </a:lnTo>
                  <a:lnTo>
                    <a:pt x="172212" y="172212"/>
                  </a:lnTo>
                  <a:close/>
                </a:path>
                <a:path w="1958340" h="1249680">
                  <a:moveTo>
                    <a:pt x="114300" y="172212"/>
                  </a:moveTo>
                  <a:lnTo>
                    <a:pt x="114300" y="143256"/>
                  </a:lnTo>
                  <a:lnTo>
                    <a:pt x="57912" y="143256"/>
                  </a:lnTo>
                  <a:lnTo>
                    <a:pt x="57912" y="172212"/>
                  </a:lnTo>
                  <a:lnTo>
                    <a:pt x="114300" y="172212"/>
                  </a:lnTo>
                  <a:close/>
                </a:path>
                <a:path w="1958340" h="1249680">
                  <a:moveTo>
                    <a:pt x="114300" y="1191768"/>
                  </a:moveTo>
                  <a:lnTo>
                    <a:pt x="114300" y="172212"/>
                  </a:lnTo>
                  <a:lnTo>
                    <a:pt x="57912" y="172212"/>
                  </a:lnTo>
                  <a:lnTo>
                    <a:pt x="57912" y="1249680"/>
                  </a:lnTo>
                  <a:lnTo>
                    <a:pt x="86868" y="1249680"/>
                  </a:lnTo>
                  <a:lnTo>
                    <a:pt x="86868" y="1191768"/>
                  </a:lnTo>
                  <a:lnTo>
                    <a:pt x="114300" y="1191768"/>
                  </a:lnTo>
                  <a:close/>
                </a:path>
                <a:path w="1958340" h="1249680">
                  <a:moveTo>
                    <a:pt x="1958340" y="1249680"/>
                  </a:moveTo>
                  <a:lnTo>
                    <a:pt x="1958340" y="1191768"/>
                  </a:lnTo>
                  <a:lnTo>
                    <a:pt x="86868" y="1191768"/>
                  </a:lnTo>
                  <a:lnTo>
                    <a:pt x="114300" y="1220724"/>
                  </a:lnTo>
                  <a:lnTo>
                    <a:pt x="114300" y="1249680"/>
                  </a:lnTo>
                  <a:lnTo>
                    <a:pt x="1958340" y="1249680"/>
                  </a:lnTo>
                  <a:close/>
                </a:path>
                <a:path w="1958340" h="1249680">
                  <a:moveTo>
                    <a:pt x="114300" y="1249680"/>
                  </a:moveTo>
                  <a:lnTo>
                    <a:pt x="114300" y="1220724"/>
                  </a:lnTo>
                  <a:lnTo>
                    <a:pt x="86868" y="1191768"/>
                  </a:lnTo>
                  <a:lnTo>
                    <a:pt x="86868" y="1249680"/>
                  </a:lnTo>
                  <a:lnTo>
                    <a:pt x="114300" y="1249680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5260726" y="1624584"/>
              <a:ext cx="1957070" cy="1249680"/>
            </a:xfrm>
            <a:custGeom>
              <a:avLst/>
              <a:gdLst/>
              <a:ahLst/>
              <a:cxnLst/>
              <a:rect l="l" t="t" r="r" b="b"/>
              <a:pathLst>
                <a:path w="1957070" h="1249680">
                  <a:moveTo>
                    <a:pt x="170688" y="172212"/>
                  </a:moveTo>
                  <a:lnTo>
                    <a:pt x="85344" y="0"/>
                  </a:lnTo>
                  <a:lnTo>
                    <a:pt x="0" y="172212"/>
                  </a:lnTo>
                  <a:lnTo>
                    <a:pt x="56388" y="172212"/>
                  </a:lnTo>
                  <a:lnTo>
                    <a:pt x="56388" y="143256"/>
                  </a:lnTo>
                  <a:lnTo>
                    <a:pt x="114300" y="143256"/>
                  </a:lnTo>
                  <a:lnTo>
                    <a:pt x="114300" y="172212"/>
                  </a:lnTo>
                  <a:lnTo>
                    <a:pt x="170688" y="172212"/>
                  </a:lnTo>
                  <a:close/>
                </a:path>
                <a:path w="1957070" h="1249680">
                  <a:moveTo>
                    <a:pt x="114300" y="172212"/>
                  </a:moveTo>
                  <a:lnTo>
                    <a:pt x="114300" y="143256"/>
                  </a:lnTo>
                  <a:lnTo>
                    <a:pt x="56388" y="143256"/>
                  </a:lnTo>
                  <a:lnTo>
                    <a:pt x="56388" y="172212"/>
                  </a:lnTo>
                  <a:lnTo>
                    <a:pt x="114300" y="172212"/>
                  </a:lnTo>
                  <a:close/>
                </a:path>
                <a:path w="1957070" h="1249680">
                  <a:moveTo>
                    <a:pt x="114300" y="1193292"/>
                  </a:moveTo>
                  <a:lnTo>
                    <a:pt x="114300" y="172212"/>
                  </a:lnTo>
                  <a:lnTo>
                    <a:pt x="56388" y="172212"/>
                  </a:lnTo>
                  <a:lnTo>
                    <a:pt x="56388" y="1249680"/>
                  </a:lnTo>
                  <a:lnTo>
                    <a:pt x="85344" y="1249680"/>
                  </a:lnTo>
                  <a:lnTo>
                    <a:pt x="85344" y="1193292"/>
                  </a:lnTo>
                  <a:lnTo>
                    <a:pt x="114300" y="1193292"/>
                  </a:lnTo>
                  <a:close/>
                </a:path>
                <a:path w="1957070" h="1249680">
                  <a:moveTo>
                    <a:pt x="1956816" y="1249680"/>
                  </a:moveTo>
                  <a:lnTo>
                    <a:pt x="1956816" y="1193292"/>
                  </a:lnTo>
                  <a:lnTo>
                    <a:pt x="85344" y="1193292"/>
                  </a:lnTo>
                  <a:lnTo>
                    <a:pt x="114300" y="1222248"/>
                  </a:lnTo>
                  <a:lnTo>
                    <a:pt x="114300" y="1249680"/>
                  </a:lnTo>
                  <a:lnTo>
                    <a:pt x="1956816" y="1249680"/>
                  </a:lnTo>
                  <a:close/>
                </a:path>
                <a:path w="1957070" h="1249680">
                  <a:moveTo>
                    <a:pt x="114300" y="1249680"/>
                  </a:moveTo>
                  <a:lnTo>
                    <a:pt x="114300" y="1222248"/>
                  </a:lnTo>
                  <a:lnTo>
                    <a:pt x="85344" y="1193292"/>
                  </a:lnTo>
                  <a:lnTo>
                    <a:pt x="85344" y="1249680"/>
                  </a:lnTo>
                  <a:lnTo>
                    <a:pt x="114300" y="1249680"/>
                  </a:lnTo>
                  <a:close/>
                </a:path>
              </a:pathLst>
            </a:custGeom>
            <a:solidFill>
              <a:srgbClr val="AFBF39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" name="object 19" descr=""/>
          <p:cNvGrpSpPr/>
          <p:nvPr/>
        </p:nvGrpSpPr>
        <p:grpSpPr>
          <a:xfrm>
            <a:off x="1601602" y="4905755"/>
            <a:ext cx="2209800" cy="838200"/>
            <a:chOff x="1601602" y="4905755"/>
            <a:chExt cx="2209800" cy="838200"/>
          </a:xfrm>
        </p:grpSpPr>
        <p:pic>
          <p:nvPicPr>
            <p:cNvPr id="20" name="object 2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1602" y="4905755"/>
              <a:ext cx="2209799" cy="144780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1602" y="5050536"/>
              <a:ext cx="2209799" cy="146304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1602" y="5196840"/>
              <a:ext cx="2209799" cy="146304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1602" y="5343144"/>
              <a:ext cx="2209799" cy="146304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1602" y="5489448"/>
              <a:ext cx="2209799" cy="146304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1602" y="5635752"/>
              <a:ext cx="2209799" cy="108203"/>
            </a:xfrm>
            <a:prstGeom prst="rect">
              <a:avLst/>
            </a:prstGeom>
          </p:spPr>
        </p:pic>
      </p:grpSp>
      <p:sp>
        <p:nvSpPr>
          <p:cNvPr id="26" name="object 26" descr=""/>
          <p:cNvSpPr txBox="1"/>
          <p:nvPr/>
        </p:nvSpPr>
        <p:spPr>
          <a:xfrm>
            <a:off x="1601602" y="4905755"/>
            <a:ext cx="2209800" cy="838200"/>
          </a:xfrm>
          <a:prstGeom prst="rect">
            <a:avLst/>
          </a:prstGeom>
          <a:ln w="57149">
            <a:solidFill>
              <a:srgbClr val="FF0000"/>
            </a:solidFill>
          </a:ln>
        </p:spPr>
        <p:txBody>
          <a:bodyPr wrap="square" lIns="0" tIns="565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45"/>
              </a:spcBef>
            </a:pPr>
            <a:endParaRPr sz="1600">
              <a:latin typeface="Times New Roman"/>
              <a:cs typeface="Times New Roman"/>
            </a:endParaRPr>
          </a:p>
          <a:p>
            <a:pPr marL="187325">
              <a:lnSpc>
                <a:spcPct val="100000"/>
              </a:lnSpc>
            </a:pPr>
            <a:r>
              <a:rPr dirty="0" sz="1600">
                <a:latin typeface="Arial MT"/>
                <a:cs typeface="Arial MT"/>
              </a:rPr>
              <a:t>PAISAJE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NATURAL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27" name="object 27" descr=""/>
          <p:cNvGrpSpPr/>
          <p:nvPr/>
        </p:nvGrpSpPr>
        <p:grpSpPr>
          <a:xfrm>
            <a:off x="3935226" y="4953380"/>
            <a:ext cx="3105150" cy="742950"/>
            <a:chOff x="3935226" y="4953380"/>
            <a:chExt cx="3105150" cy="742950"/>
          </a:xfrm>
        </p:grpSpPr>
        <p:pic>
          <p:nvPicPr>
            <p:cNvPr id="28" name="object 2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56837" y="4981955"/>
              <a:ext cx="438912" cy="144780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63801" y="5126736"/>
              <a:ext cx="3047999" cy="146304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63801" y="5273040"/>
              <a:ext cx="3047999" cy="146304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63801" y="5419344"/>
              <a:ext cx="2924556" cy="146304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56837" y="5565648"/>
              <a:ext cx="438912" cy="102107"/>
            </a:xfrm>
            <a:prstGeom prst="rect">
              <a:avLst/>
            </a:prstGeom>
          </p:spPr>
        </p:pic>
        <p:sp>
          <p:nvSpPr>
            <p:cNvPr id="33" name="object 33" descr=""/>
            <p:cNvSpPr/>
            <p:nvPr/>
          </p:nvSpPr>
          <p:spPr>
            <a:xfrm>
              <a:off x="3963801" y="4981955"/>
              <a:ext cx="3048000" cy="685800"/>
            </a:xfrm>
            <a:custGeom>
              <a:avLst/>
              <a:gdLst/>
              <a:ahLst/>
              <a:cxnLst/>
              <a:rect l="l" t="t" r="r" b="b"/>
              <a:pathLst>
                <a:path w="3048000" h="685800">
                  <a:moveTo>
                    <a:pt x="2285999" y="0"/>
                  </a:moveTo>
                  <a:lnTo>
                    <a:pt x="2285999" y="170687"/>
                  </a:lnTo>
                  <a:lnTo>
                    <a:pt x="0" y="170687"/>
                  </a:lnTo>
                  <a:lnTo>
                    <a:pt x="0" y="513587"/>
                  </a:lnTo>
                  <a:lnTo>
                    <a:pt x="2285999" y="513587"/>
                  </a:lnTo>
                  <a:lnTo>
                    <a:pt x="2285999" y="685799"/>
                  </a:lnTo>
                  <a:lnTo>
                    <a:pt x="3047999" y="342899"/>
                  </a:lnTo>
                  <a:lnTo>
                    <a:pt x="2285999" y="0"/>
                  </a:lnTo>
                  <a:close/>
                </a:path>
              </a:pathLst>
            </a:custGeom>
            <a:ln w="57149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 descr=""/>
          <p:cNvSpPr txBox="1"/>
          <p:nvPr/>
        </p:nvSpPr>
        <p:spPr>
          <a:xfrm>
            <a:off x="4037976" y="5184137"/>
            <a:ext cx="25488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Arial MT"/>
                <a:cs typeface="Arial MT"/>
              </a:rPr>
              <a:t>ACTIVIDADES</a:t>
            </a:r>
            <a:r>
              <a:rPr dirty="0" sz="1600" spc="-5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PRIMARIAS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35" name="object 35" descr=""/>
          <p:cNvGrpSpPr/>
          <p:nvPr/>
        </p:nvGrpSpPr>
        <p:grpSpPr>
          <a:xfrm>
            <a:off x="7211827" y="4610480"/>
            <a:ext cx="1657350" cy="1428750"/>
            <a:chOff x="7211827" y="4610480"/>
            <a:chExt cx="1657350" cy="1428750"/>
          </a:xfrm>
        </p:grpSpPr>
        <p:pic>
          <p:nvPicPr>
            <p:cNvPr id="36" name="object 3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531486" y="4639055"/>
              <a:ext cx="1024128" cy="144780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385182" y="4783836"/>
              <a:ext cx="1316736" cy="146304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40402" y="4930140"/>
              <a:ext cx="1600199" cy="146304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40402" y="5076444"/>
              <a:ext cx="1600199" cy="146304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240402" y="5222748"/>
              <a:ext cx="1600199" cy="146304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240402" y="5369052"/>
              <a:ext cx="1600199" cy="146304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240402" y="5515356"/>
              <a:ext cx="1600199" cy="146304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240402" y="5661660"/>
              <a:ext cx="1600199" cy="146304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385182" y="5807964"/>
              <a:ext cx="1316736" cy="202691"/>
            </a:xfrm>
            <a:prstGeom prst="rect">
              <a:avLst/>
            </a:prstGeom>
          </p:spPr>
        </p:pic>
        <p:sp>
          <p:nvSpPr>
            <p:cNvPr id="45" name="object 45" descr=""/>
            <p:cNvSpPr/>
            <p:nvPr/>
          </p:nvSpPr>
          <p:spPr>
            <a:xfrm>
              <a:off x="7240402" y="4639055"/>
              <a:ext cx="1600200" cy="1371600"/>
            </a:xfrm>
            <a:custGeom>
              <a:avLst/>
              <a:gdLst/>
              <a:ahLst/>
              <a:cxnLst/>
              <a:rect l="l" t="t" r="r" b="b"/>
              <a:pathLst>
                <a:path w="1600200" h="1371600">
                  <a:moveTo>
                    <a:pt x="800099" y="0"/>
                  </a:moveTo>
                  <a:lnTo>
                    <a:pt x="747484" y="1455"/>
                  </a:lnTo>
                  <a:lnTo>
                    <a:pt x="695779" y="5762"/>
                  </a:lnTo>
                  <a:lnTo>
                    <a:pt x="645089" y="12830"/>
                  </a:lnTo>
                  <a:lnTo>
                    <a:pt x="595520" y="22570"/>
                  </a:lnTo>
                  <a:lnTo>
                    <a:pt x="547176" y="34893"/>
                  </a:lnTo>
                  <a:lnTo>
                    <a:pt x="500165" y="49709"/>
                  </a:lnTo>
                  <a:lnTo>
                    <a:pt x="454589" y="66928"/>
                  </a:lnTo>
                  <a:lnTo>
                    <a:pt x="410556" y="86462"/>
                  </a:lnTo>
                  <a:lnTo>
                    <a:pt x="368171" y="108219"/>
                  </a:lnTo>
                  <a:lnTo>
                    <a:pt x="327538" y="132112"/>
                  </a:lnTo>
                  <a:lnTo>
                    <a:pt x="288763" y="158050"/>
                  </a:lnTo>
                  <a:lnTo>
                    <a:pt x="251951" y="185944"/>
                  </a:lnTo>
                  <a:lnTo>
                    <a:pt x="217208" y="215704"/>
                  </a:lnTo>
                  <a:lnTo>
                    <a:pt x="184640" y="247240"/>
                  </a:lnTo>
                  <a:lnTo>
                    <a:pt x="154350" y="280464"/>
                  </a:lnTo>
                  <a:lnTo>
                    <a:pt x="126446" y="315286"/>
                  </a:lnTo>
                  <a:lnTo>
                    <a:pt x="101031" y="351615"/>
                  </a:lnTo>
                  <a:lnTo>
                    <a:pt x="78212" y="389364"/>
                  </a:lnTo>
                  <a:lnTo>
                    <a:pt x="58094" y="428441"/>
                  </a:lnTo>
                  <a:lnTo>
                    <a:pt x="40782" y="468758"/>
                  </a:lnTo>
                  <a:lnTo>
                    <a:pt x="26381" y="510224"/>
                  </a:lnTo>
                  <a:lnTo>
                    <a:pt x="14997" y="552751"/>
                  </a:lnTo>
                  <a:lnTo>
                    <a:pt x="6735" y="596249"/>
                  </a:lnTo>
                  <a:lnTo>
                    <a:pt x="1701" y="640628"/>
                  </a:lnTo>
                  <a:lnTo>
                    <a:pt x="0" y="685799"/>
                  </a:lnTo>
                  <a:lnTo>
                    <a:pt x="1701" y="730802"/>
                  </a:lnTo>
                  <a:lnTo>
                    <a:pt x="6735" y="775040"/>
                  </a:lnTo>
                  <a:lnTo>
                    <a:pt x="14997" y="818423"/>
                  </a:lnTo>
                  <a:lnTo>
                    <a:pt x="26381" y="860859"/>
                  </a:lnTo>
                  <a:lnTo>
                    <a:pt x="40782" y="902256"/>
                  </a:lnTo>
                  <a:lnTo>
                    <a:pt x="58094" y="942524"/>
                  </a:lnTo>
                  <a:lnTo>
                    <a:pt x="78212" y="981572"/>
                  </a:lnTo>
                  <a:lnTo>
                    <a:pt x="101031" y="1019307"/>
                  </a:lnTo>
                  <a:lnTo>
                    <a:pt x="126446" y="1055639"/>
                  </a:lnTo>
                  <a:lnTo>
                    <a:pt x="154350" y="1090476"/>
                  </a:lnTo>
                  <a:lnTo>
                    <a:pt x="184640" y="1123728"/>
                  </a:lnTo>
                  <a:lnTo>
                    <a:pt x="217208" y="1155302"/>
                  </a:lnTo>
                  <a:lnTo>
                    <a:pt x="251951" y="1185108"/>
                  </a:lnTo>
                  <a:lnTo>
                    <a:pt x="288763" y="1213053"/>
                  </a:lnTo>
                  <a:lnTo>
                    <a:pt x="327538" y="1239048"/>
                  </a:lnTo>
                  <a:lnTo>
                    <a:pt x="368171" y="1263000"/>
                  </a:lnTo>
                  <a:lnTo>
                    <a:pt x="410556" y="1284819"/>
                  </a:lnTo>
                  <a:lnTo>
                    <a:pt x="454589" y="1304413"/>
                  </a:lnTo>
                  <a:lnTo>
                    <a:pt x="500165" y="1321690"/>
                  </a:lnTo>
                  <a:lnTo>
                    <a:pt x="547176" y="1336560"/>
                  </a:lnTo>
                  <a:lnTo>
                    <a:pt x="595520" y="1348931"/>
                  </a:lnTo>
                  <a:lnTo>
                    <a:pt x="645089" y="1358711"/>
                  </a:lnTo>
                  <a:lnTo>
                    <a:pt x="695779" y="1365811"/>
                  </a:lnTo>
                  <a:lnTo>
                    <a:pt x="747484" y="1370137"/>
                  </a:lnTo>
                  <a:lnTo>
                    <a:pt x="800099" y="1371599"/>
                  </a:lnTo>
                  <a:lnTo>
                    <a:pt x="852715" y="1370137"/>
                  </a:lnTo>
                  <a:lnTo>
                    <a:pt x="904420" y="1365811"/>
                  </a:lnTo>
                  <a:lnTo>
                    <a:pt x="955110" y="1358711"/>
                  </a:lnTo>
                  <a:lnTo>
                    <a:pt x="1004679" y="1348931"/>
                  </a:lnTo>
                  <a:lnTo>
                    <a:pt x="1053023" y="1336560"/>
                  </a:lnTo>
                  <a:lnTo>
                    <a:pt x="1100034" y="1321690"/>
                  </a:lnTo>
                  <a:lnTo>
                    <a:pt x="1145610" y="1304413"/>
                  </a:lnTo>
                  <a:lnTo>
                    <a:pt x="1189643" y="1284819"/>
                  </a:lnTo>
                  <a:lnTo>
                    <a:pt x="1232028" y="1263000"/>
                  </a:lnTo>
                  <a:lnTo>
                    <a:pt x="1272661" y="1239048"/>
                  </a:lnTo>
                  <a:lnTo>
                    <a:pt x="1311436" y="1213053"/>
                  </a:lnTo>
                  <a:lnTo>
                    <a:pt x="1348248" y="1185108"/>
                  </a:lnTo>
                  <a:lnTo>
                    <a:pt x="1382991" y="1155302"/>
                  </a:lnTo>
                  <a:lnTo>
                    <a:pt x="1415559" y="1123728"/>
                  </a:lnTo>
                  <a:lnTo>
                    <a:pt x="1445849" y="1090476"/>
                  </a:lnTo>
                  <a:lnTo>
                    <a:pt x="1473753" y="1055639"/>
                  </a:lnTo>
                  <a:lnTo>
                    <a:pt x="1499168" y="1019307"/>
                  </a:lnTo>
                  <a:lnTo>
                    <a:pt x="1521987" y="981572"/>
                  </a:lnTo>
                  <a:lnTo>
                    <a:pt x="1542105" y="942524"/>
                  </a:lnTo>
                  <a:lnTo>
                    <a:pt x="1559417" y="902256"/>
                  </a:lnTo>
                  <a:lnTo>
                    <a:pt x="1573818" y="860859"/>
                  </a:lnTo>
                  <a:lnTo>
                    <a:pt x="1585202" y="818423"/>
                  </a:lnTo>
                  <a:lnTo>
                    <a:pt x="1593464" y="775040"/>
                  </a:lnTo>
                  <a:lnTo>
                    <a:pt x="1598498" y="730802"/>
                  </a:lnTo>
                  <a:lnTo>
                    <a:pt x="1600199" y="685799"/>
                  </a:lnTo>
                  <a:lnTo>
                    <a:pt x="1598498" y="640628"/>
                  </a:lnTo>
                  <a:lnTo>
                    <a:pt x="1593464" y="596249"/>
                  </a:lnTo>
                  <a:lnTo>
                    <a:pt x="1585202" y="552751"/>
                  </a:lnTo>
                  <a:lnTo>
                    <a:pt x="1573818" y="510224"/>
                  </a:lnTo>
                  <a:lnTo>
                    <a:pt x="1559417" y="468758"/>
                  </a:lnTo>
                  <a:lnTo>
                    <a:pt x="1542105" y="428441"/>
                  </a:lnTo>
                  <a:lnTo>
                    <a:pt x="1521987" y="389364"/>
                  </a:lnTo>
                  <a:lnTo>
                    <a:pt x="1499168" y="351615"/>
                  </a:lnTo>
                  <a:lnTo>
                    <a:pt x="1473753" y="315286"/>
                  </a:lnTo>
                  <a:lnTo>
                    <a:pt x="1445849" y="280464"/>
                  </a:lnTo>
                  <a:lnTo>
                    <a:pt x="1415559" y="247240"/>
                  </a:lnTo>
                  <a:lnTo>
                    <a:pt x="1382991" y="215704"/>
                  </a:lnTo>
                  <a:lnTo>
                    <a:pt x="1348248" y="185944"/>
                  </a:lnTo>
                  <a:lnTo>
                    <a:pt x="1311436" y="158050"/>
                  </a:lnTo>
                  <a:lnTo>
                    <a:pt x="1272661" y="132112"/>
                  </a:lnTo>
                  <a:lnTo>
                    <a:pt x="1232028" y="108219"/>
                  </a:lnTo>
                  <a:lnTo>
                    <a:pt x="1189643" y="86462"/>
                  </a:lnTo>
                  <a:lnTo>
                    <a:pt x="1145610" y="66928"/>
                  </a:lnTo>
                  <a:lnTo>
                    <a:pt x="1100034" y="49709"/>
                  </a:lnTo>
                  <a:lnTo>
                    <a:pt x="1053023" y="34893"/>
                  </a:lnTo>
                  <a:lnTo>
                    <a:pt x="1004679" y="22570"/>
                  </a:lnTo>
                  <a:lnTo>
                    <a:pt x="955110" y="12830"/>
                  </a:lnTo>
                  <a:lnTo>
                    <a:pt x="904420" y="5762"/>
                  </a:lnTo>
                  <a:lnTo>
                    <a:pt x="852715" y="1455"/>
                  </a:lnTo>
                  <a:lnTo>
                    <a:pt x="800099" y="0"/>
                  </a:lnTo>
                  <a:close/>
                </a:path>
              </a:pathLst>
            </a:custGeom>
            <a:ln w="57149">
              <a:solidFill>
                <a:srgbClr val="99C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 descr=""/>
          <p:cNvSpPr txBox="1"/>
          <p:nvPr/>
        </p:nvSpPr>
        <p:spPr>
          <a:xfrm>
            <a:off x="7558414" y="5062217"/>
            <a:ext cx="96202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51435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Arial MT"/>
                <a:cs typeface="Arial MT"/>
              </a:rPr>
              <a:t>PAISAJE AGRARIO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47" name="object 47" descr=""/>
          <p:cNvGrpSpPr/>
          <p:nvPr/>
        </p:nvGrpSpPr>
        <p:grpSpPr>
          <a:xfrm>
            <a:off x="4649602" y="3608832"/>
            <a:ext cx="1285240" cy="1353820"/>
            <a:chOff x="4649602" y="3608832"/>
            <a:chExt cx="1285240" cy="1353820"/>
          </a:xfrm>
        </p:grpSpPr>
        <p:sp>
          <p:nvSpPr>
            <p:cNvPr id="48" name="object 48" descr=""/>
            <p:cNvSpPr/>
            <p:nvPr/>
          </p:nvSpPr>
          <p:spPr>
            <a:xfrm>
              <a:off x="4683125" y="4136148"/>
              <a:ext cx="1117600" cy="760730"/>
            </a:xfrm>
            <a:custGeom>
              <a:avLst/>
              <a:gdLst/>
              <a:ahLst/>
              <a:cxnLst/>
              <a:rect l="l" t="t" r="r" b="b"/>
              <a:pathLst>
                <a:path w="1117600" h="760729">
                  <a:moveTo>
                    <a:pt x="470916" y="522732"/>
                  </a:moveTo>
                  <a:lnTo>
                    <a:pt x="466344" y="475488"/>
                  </a:lnTo>
                  <a:lnTo>
                    <a:pt x="452628" y="429768"/>
                  </a:lnTo>
                  <a:lnTo>
                    <a:pt x="441960" y="408432"/>
                  </a:lnTo>
                  <a:lnTo>
                    <a:pt x="437388" y="399288"/>
                  </a:lnTo>
                  <a:lnTo>
                    <a:pt x="429768" y="388620"/>
                  </a:lnTo>
                  <a:lnTo>
                    <a:pt x="417576" y="370332"/>
                  </a:lnTo>
                  <a:lnTo>
                    <a:pt x="409956" y="362712"/>
                  </a:lnTo>
                  <a:lnTo>
                    <a:pt x="402336" y="353568"/>
                  </a:lnTo>
                  <a:lnTo>
                    <a:pt x="393192" y="345948"/>
                  </a:lnTo>
                  <a:lnTo>
                    <a:pt x="385572" y="338328"/>
                  </a:lnTo>
                  <a:lnTo>
                    <a:pt x="367284" y="324612"/>
                  </a:lnTo>
                  <a:lnTo>
                    <a:pt x="362712" y="321564"/>
                  </a:lnTo>
                  <a:lnTo>
                    <a:pt x="356616" y="318516"/>
                  </a:lnTo>
                  <a:lnTo>
                    <a:pt x="347472" y="312420"/>
                  </a:lnTo>
                  <a:lnTo>
                    <a:pt x="342900" y="310896"/>
                  </a:lnTo>
                  <a:lnTo>
                    <a:pt x="327660" y="303276"/>
                  </a:lnTo>
                  <a:lnTo>
                    <a:pt x="316992" y="298704"/>
                  </a:lnTo>
                  <a:lnTo>
                    <a:pt x="306324" y="295656"/>
                  </a:lnTo>
                  <a:lnTo>
                    <a:pt x="294132" y="292608"/>
                  </a:lnTo>
                  <a:lnTo>
                    <a:pt x="283464" y="289560"/>
                  </a:lnTo>
                  <a:lnTo>
                    <a:pt x="259080" y="284988"/>
                  </a:lnTo>
                  <a:lnTo>
                    <a:pt x="211836" y="284988"/>
                  </a:lnTo>
                  <a:lnTo>
                    <a:pt x="199644" y="286512"/>
                  </a:lnTo>
                  <a:lnTo>
                    <a:pt x="188976" y="289560"/>
                  </a:lnTo>
                  <a:lnTo>
                    <a:pt x="176784" y="292608"/>
                  </a:lnTo>
                  <a:lnTo>
                    <a:pt x="155448" y="298704"/>
                  </a:lnTo>
                  <a:lnTo>
                    <a:pt x="144780" y="303276"/>
                  </a:lnTo>
                  <a:lnTo>
                    <a:pt x="138684" y="304800"/>
                  </a:lnTo>
                  <a:lnTo>
                    <a:pt x="134112" y="307848"/>
                  </a:lnTo>
                  <a:lnTo>
                    <a:pt x="128016" y="310896"/>
                  </a:lnTo>
                  <a:lnTo>
                    <a:pt x="123444" y="312420"/>
                  </a:lnTo>
                  <a:lnTo>
                    <a:pt x="114300" y="318516"/>
                  </a:lnTo>
                  <a:lnTo>
                    <a:pt x="108204" y="321564"/>
                  </a:lnTo>
                  <a:lnTo>
                    <a:pt x="103632" y="324612"/>
                  </a:lnTo>
                  <a:lnTo>
                    <a:pt x="100584" y="329184"/>
                  </a:lnTo>
                  <a:lnTo>
                    <a:pt x="94488" y="330708"/>
                  </a:lnTo>
                  <a:lnTo>
                    <a:pt x="86868" y="338328"/>
                  </a:lnTo>
                  <a:lnTo>
                    <a:pt x="68580" y="353568"/>
                  </a:lnTo>
                  <a:lnTo>
                    <a:pt x="60960" y="362712"/>
                  </a:lnTo>
                  <a:lnTo>
                    <a:pt x="54864" y="370332"/>
                  </a:lnTo>
                  <a:lnTo>
                    <a:pt x="39624" y="388620"/>
                  </a:lnTo>
                  <a:lnTo>
                    <a:pt x="33528" y="399288"/>
                  </a:lnTo>
                  <a:lnTo>
                    <a:pt x="28956" y="408432"/>
                  </a:lnTo>
                  <a:lnTo>
                    <a:pt x="22860" y="419100"/>
                  </a:lnTo>
                  <a:lnTo>
                    <a:pt x="18288" y="429768"/>
                  </a:lnTo>
                  <a:lnTo>
                    <a:pt x="15240" y="440436"/>
                  </a:lnTo>
                  <a:lnTo>
                    <a:pt x="10668" y="452628"/>
                  </a:lnTo>
                  <a:lnTo>
                    <a:pt x="4572" y="475488"/>
                  </a:lnTo>
                  <a:lnTo>
                    <a:pt x="1524" y="498348"/>
                  </a:lnTo>
                  <a:lnTo>
                    <a:pt x="0" y="522732"/>
                  </a:lnTo>
                  <a:lnTo>
                    <a:pt x="4572" y="569976"/>
                  </a:lnTo>
                  <a:lnTo>
                    <a:pt x="10668" y="592836"/>
                  </a:lnTo>
                  <a:lnTo>
                    <a:pt x="18288" y="615696"/>
                  </a:lnTo>
                  <a:lnTo>
                    <a:pt x="22860" y="626364"/>
                  </a:lnTo>
                  <a:lnTo>
                    <a:pt x="28956" y="635508"/>
                  </a:lnTo>
                  <a:lnTo>
                    <a:pt x="33528" y="646176"/>
                  </a:lnTo>
                  <a:lnTo>
                    <a:pt x="39624" y="656844"/>
                  </a:lnTo>
                  <a:lnTo>
                    <a:pt x="47244" y="665988"/>
                  </a:lnTo>
                  <a:lnTo>
                    <a:pt x="54864" y="673608"/>
                  </a:lnTo>
                  <a:lnTo>
                    <a:pt x="60960" y="682752"/>
                  </a:lnTo>
                  <a:lnTo>
                    <a:pt x="77724" y="699516"/>
                  </a:lnTo>
                  <a:lnTo>
                    <a:pt x="80772" y="702056"/>
                  </a:lnTo>
                  <a:lnTo>
                    <a:pt x="86868" y="707136"/>
                  </a:lnTo>
                  <a:lnTo>
                    <a:pt x="103632" y="720852"/>
                  </a:lnTo>
                  <a:lnTo>
                    <a:pt x="108204" y="723900"/>
                  </a:lnTo>
                  <a:lnTo>
                    <a:pt x="114300" y="726948"/>
                  </a:lnTo>
                  <a:lnTo>
                    <a:pt x="123444" y="733044"/>
                  </a:lnTo>
                  <a:lnTo>
                    <a:pt x="128016" y="734568"/>
                  </a:lnTo>
                  <a:lnTo>
                    <a:pt x="134112" y="737616"/>
                  </a:lnTo>
                  <a:lnTo>
                    <a:pt x="155448" y="746760"/>
                  </a:lnTo>
                  <a:lnTo>
                    <a:pt x="176784" y="752856"/>
                  </a:lnTo>
                  <a:lnTo>
                    <a:pt x="188976" y="757428"/>
                  </a:lnTo>
                  <a:lnTo>
                    <a:pt x="211836" y="760476"/>
                  </a:lnTo>
                  <a:lnTo>
                    <a:pt x="234696" y="760476"/>
                  </a:lnTo>
                  <a:lnTo>
                    <a:pt x="262128" y="758952"/>
                  </a:lnTo>
                  <a:lnTo>
                    <a:pt x="274320" y="757428"/>
                  </a:lnTo>
                  <a:lnTo>
                    <a:pt x="288036" y="755904"/>
                  </a:lnTo>
                  <a:lnTo>
                    <a:pt x="300228" y="752856"/>
                  </a:lnTo>
                  <a:lnTo>
                    <a:pt x="312420" y="748284"/>
                  </a:lnTo>
                  <a:lnTo>
                    <a:pt x="318516" y="745236"/>
                  </a:lnTo>
                  <a:lnTo>
                    <a:pt x="323088" y="743712"/>
                  </a:lnTo>
                  <a:lnTo>
                    <a:pt x="330708" y="742188"/>
                  </a:lnTo>
                  <a:lnTo>
                    <a:pt x="335280" y="737616"/>
                  </a:lnTo>
                  <a:lnTo>
                    <a:pt x="341376" y="734568"/>
                  </a:lnTo>
                  <a:lnTo>
                    <a:pt x="347472" y="733044"/>
                  </a:lnTo>
                  <a:lnTo>
                    <a:pt x="352044" y="729996"/>
                  </a:lnTo>
                  <a:lnTo>
                    <a:pt x="358140" y="726948"/>
                  </a:lnTo>
                  <a:lnTo>
                    <a:pt x="362712" y="723900"/>
                  </a:lnTo>
                  <a:lnTo>
                    <a:pt x="368808" y="719328"/>
                  </a:lnTo>
                  <a:lnTo>
                    <a:pt x="373380" y="716280"/>
                  </a:lnTo>
                  <a:lnTo>
                    <a:pt x="379476" y="713232"/>
                  </a:lnTo>
                  <a:lnTo>
                    <a:pt x="397764" y="694944"/>
                  </a:lnTo>
                  <a:lnTo>
                    <a:pt x="406908" y="687324"/>
                  </a:lnTo>
                  <a:lnTo>
                    <a:pt x="414528" y="676656"/>
                  </a:lnTo>
                  <a:lnTo>
                    <a:pt x="355092" y="624840"/>
                  </a:lnTo>
                  <a:lnTo>
                    <a:pt x="344424" y="635508"/>
                  </a:lnTo>
                  <a:lnTo>
                    <a:pt x="333756" y="644652"/>
                  </a:lnTo>
                  <a:lnTo>
                    <a:pt x="327660" y="647700"/>
                  </a:lnTo>
                  <a:lnTo>
                    <a:pt x="323088" y="652272"/>
                  </a:lnTo>
                  <a:lnTo>
                    <a:pt x="304800" y="661416"/>
                  </a:lnTo>
                  <a:lnTo>
                    <a:pt x="298704" y="665988"/>
                  </a:lnTo>
                  <a:lnTo>
                    <a:pt x="281940" y="669036"/>
                  </a:lnTo>
                  <a:lnTo>
                    <a:pt x="262128" y="675132"/>
                  </a:lnTo>
                  <a:lnTo>
                    <a:pt x="237744" y="678180"/>
                  </a:lnTo>
                  <a:lnTo>
                    <a:pt x="207264" y="675132"/>
                  </a:lnTo>
                  <a:lnTo>
                    <a:pt x="199644" y="672084"/>
                  </a:lnTo>
                  <a:lnTo>
                    <a:pt x="184404" y="669036"/>
                  </a:lnTo>
                  <a:lnTo>
                    <a:pt x="169164" y="662940"/>
                  </a:lnTo>
                  <a:lnTo>
                    <a:pt x="163068" y="658368"/>
                  </a:lnTo>
                  <a:lnTo>
                    <a:pt x="156972" y="655320"/>
                  </a:lnTo>
                  <a:lnTo>
                    <a:pt x="149352" y="650748"/>
                  </a:lnTo>
                  <a:lnTo>
                    <a:pt x="146304" y="649224"/>
                  </a:lnTo>
                  <a:lnTo>
                    <a:pt x="144780" y="646176"/>
                  </a:lnTo>
                  <a:lnTo>
                    <a:pt x="126492" y="632460"/>
                  </a:lnTo>
                  <a:lnTo>
                    <a:pt x="103632" y="601980"/>
                  </a:lnTo>
                  <a:lnTo>
                    <a:pt x="100584" y="595884"/>
                  </a:lnTo>
                  <a:lnTo>
                    <a:pt x="96012" y="588264"/>
                  </a:lnTo>
                  <a:lnTo>
                    <a:pt x="92964" y="582168"/>
                  </a:lnTo>
                  <a:lnTo>
                    <a:pt x="83820" y="551688"/>
                  </a:lnTo>
                  <a:lnTo>
                    <a:pt x="80772" y="519684"/>
                  </a:lnTo>
                  <a:lnTo>
                    <a:pt x="83820" y="487680"/>
                  </a:lnTo>
                  <a:lnTo>
                    <a:pt x="100584" y="443484"/>
                  </a:lnTo>
                  <a:lnTo>
                    <a:pt x="126492" y="408432"/>
                  </a:lnTo>
                  <a:lnTo>
                    <a:pt x="144780" y="393192"/>
                  </a:lnTo>
                  <a:lnTo>
                    <a:pt x="149352" y="388620"/>
                  </a:lnTo>
                  <a:lnTo>
                    <a:pt x="156972" y="384048"/>
                  </a:lnTo>
                  <a:lnTo>
                    <a:pt x="163068" y="381000"/>
                  </a:lnTo>
                  <a:lnTo>
                    <a:pt x="169164" y="376428"/>
                  </a:lnTo>
                  <a:lnTo>
                    <a:pt x="176784" y="374904"/>
                  </a:lnTo>
                  <a:lnTo>
                    <a:pt x="192024" y="368808"/>
                  </a:lnTo>
                  <a:lnTo>
                    <a:pt x="207264" y="364236"/>
                  </a:lnTo>
                  <a:lnTo>
                    <a:pt x="237744" y="361188"/>
                  </a:lnTo>
                  <a:lnTo>
                    <a:pt x="254508" y="362712"/>
                  </a:lnTo>
                  <a:lnTo>
                    <a:pt x="269748" y="364236"/>
                  </a:lnTo>
                  <a:lnTo>
                    <a:pt x="277368" y="365760"/>
                  </a:lnTo>
                  <a:lnTo>
                    <a:pt x="284988" y="368808"/>
                  </a:lnTo>
                  <a:lnTo>
                    <a:pt x="291084" y="370332"/>
                  </a:lnTo>
                  <a:lnTo>
                    <a:pt x="298704" y="374904"/>
                  </a:lnTo>
                  <a:lnTo>
                    <a:pt x="306324" y="376428"/>
                  </a:lnTo>
                  <a:lnTo>
                    <a:pt x="312420" y="381000"/>
                  </a:lnTo>
                  <a:lnTo>
                    <a:pt x="320040" y="384048"/>
                  </a:lnTo>
                  <a:lnTo>
                    <a:pt x="326136" y="388620"/>
                  </a:lnTo>
                  <a:lnTo>
                    <a:pt x="329184" y="390144"/>
                  </a:lnTo>
                  <a:lnTo>
                    <a:pt x="332232" y="393192"/>
                  </a:lnTo>
                  <a:lnTo>
                    <a:pt x="338328" y="397764"/>
                  </a:lnTo>
                  <a:lnTo>
                    <a:pt x="359664" y="419100"/>
                  </a:lnTo>
                  <a:lnTo>
                    <a:pt x="373380" y="437388"/>
                  </a:lnTo>
                  <a:lnTo>
                    <a:pt x="376428" y="443484"/>
                  </a:lnTo>
                  <a:lnTo>
                    <a:pt x="379476" y="451104"/>
                  </a:lnTo>
                  <a:lnTo>
                    <a:pt x="384048" y="457200"/>
                  </a:lnTo>
                  <a:lnTo>
                    <a:pt x="388620" y="472440"/>
                  </a:lnTo>
                  <a:lnTo>
                    <a:pt x="391668" y="487680"/>
                  </a:lnTo>
                  <a:lnTo>
                    <a:pt x="396240" y="519684"/>
                  </a:lnTo>
                  <a:lnTo>
                    <a:pt x="390144" y="556260"/>
                  </a:lnTo>
                  <a:lnTo>
                    <a:pt x="379476" y="589788"/>
                  </a:lnTo>
                  <a:lnTo>
                    <a:pt x="396240" y="599313"/>
                  </a:lnTo>
                  <a:lnTo>
                    <a:pt x="446532" y="627888"/>
                  </a:lnTo>
                  <a:lnTo>
                    <a:pt x="452628" y="615696"/>
                  </a:lnTo>
                  <a:lnTo>
                    <a:pt x="457200" y="603504"/>
                  </a:lnTo>
                  <a:lnTo>
                    <a:pt x="461772" y="589788"/>
                  </a:lnTo>
                  <a:lnTo>
                    <a:pt x="464820" y="577596"/>
                  </a:lnTo>
                  <a:lnTo>
                    <a:pt x="469392" y="550164"/>
                  </a:lnTo>
                  <a:lnTo>
                    <a:pt x="470916" y="522732"/>
                  </a:lnTo>
                  <a:close/>
                </a:path>
                <a:path w="1117600" h="760729">
                  <a:moveTo>
                    <a:pt x="1117092" y="231648"/>
                  </a:moveTo>
                  <a:lnTo>
                    <a:pt x="1114044" y="231648"/>
                  </a:lnTo>
                  <a:lnTo>
                    <a:pt x="1101852" y="190500"/>
                  </a:lnTo>
                  <a:lnTo>
                    <a:pt x="1095756" y="175260"/>
                  </a:lnTo>
                  <a:lnTo>
                    <a:pt x="1088136" y="161544"/>
                  </a:lnTo>
                  <a:lnTo>
                    <a:pt x="1080516" y="150876"/>
                  </a:lnTo>
                  <a:lnTo>
                    <a:pt x="1077023" y="147891"/>
                  </a:lnTo>
                  <a:lnTo>
                    <a:pt x="1077023" y="231648"/>
                  </a:lnTo>
                  <a:lnTo>
                    <a:pt x="1008888" y="231648"/>
                  </a:lnTo>
                  <a:lnTo>
                    <a:pt x="1008888" y="262128"/>
                  </a:lnTo>
                  <a:lnTo>
                    <a:pt x="1074420" y="262128"/>
                  </a:lnTo>
                  <a:lnTo>
                    <a:pt x="1074420" y="295656"/>
                  </a:lnTo>
                  <a:lnTo>
                    <a:pt x="1010412" y="295656"/>
                  </a:lnTo>
                  <a:lnTo>
                    <a:pt x="1010412" y="326136"/>
                  </a:lnTo>
                  <a:lnTo>
                    <a:pt x="1072896" y="326136"/>
                  </a:lnTo>
                  <a:lnTo>
                    <a:pt x="1072896" y="362712"/>
                  </a:lnTo>
                  <a:lnTo>
                    <a:pt x="1008888" y="362712"/>
                  </a:lnTo>
                  <a:lnTo>
                    <a:pt x="1008888" y="394716"/>
                  </a:lnTo>
                  <a:lnTo>
                    <a:pt x="1071372" y="394716"/>
                  </a:lnTo>
                  <a:lnTo>
                    <a:pt x="1071372" y="431292"/>
                  </a:lnTo>
                  <a:lnTo>
                    <a:pt x="920496" y="431292"/>
                  </a:lnTo>
                  <a:lnTo>
                    <a:pt x="920496" y="222504"/>
                  </a:lnTo>
                  <a:lnTo>
                    <a:pt x="675132" y="222504"/>
                  </a:lnTo>
                  <a:lnTo>
                    <a:pt x="563880" y="333756"/>
                  </a:lnTo>
                  <a:lnTo>
                    <a:pt x="557784" y="333756"/>
                  </a:lnTo>
                  <a:lnTo>
                    <a:pt x="557784" y="146304"/>
                  </a:lnTo>
                  <a:lnTo>
                    <a:pt x="998220" y="146304"/>
                  </a:lnTo>
                  <a:lnTo>
                    <a:pt x="1002792" y="147828"/>
                  </a:lnTo>
                  <a:lnTo>
                    <a:pt x="1005840" y="149352"/>
                  </a:lnTo>
                  <a:lnTo>
                    <a:pt x="1013460" y="153924"/>
                  </a:lnTo>
                  <a:lnTo>
                    <a:pt x="1019556" y="156972"/>
                  </a:lnTo>
                  <a:lnTo>
                    <a:pt x="1033272" y="166116"/>
                  </a:lnTo>
                  <a:lnTo>
                    <a:pt x="1037844" y="170688"/>
                  </a:lnTo>
                  <a:lnTo>
                    <a:pt x="1048512" y="178308"/>
                  </a:lnTo>
                  <a:lnTo>
                    <a:pt x="1071372" y="208788"/>
                  </a:lnTo>
                  <a:lnTo>
                    <a:pt x="1077023" y="231648"/>
                  </a:lnTo>
                  <a:lnTo>
                    <a:pt x="1077023" y="147891"/>
                  </a:lnTo>
                  <a:lnTo>
                    <a:pt x="1069848" y="141732"/>
                  </a:lnTo>
                  <a:lnTo>
                    <a:pt x="1060704" y="132588"/>
                  </a:lnTo>
                  <a:lnTo>
                    <a:pt x="1048512" y="126492"/>
                  </a:lnTo>
                  <a:lnTo>
                    <a:pt x="1043940" y="123444"/>
                  </a:lnTo>
                  <a:lnTo>
                    <a:pt x="1037844" y="120396"/>
                  </a:lnTo>
                  <a:lnTo>
                    <a:pt x="1030224" y="115824"/>
                  </a:lnTo>
                  <a:lnTo>
                    <a:pt x="1022604" y="112776"/>
                  </a:lnTo>
                  <a:lnTo>
                    <a:pt x="1016508" y="109728"/>
                  </a:lnTo>
                  <a:lnTo>
                    <a:pt x="530352" y="109728"/>
                  </a:lnTo>
                  <a:lnTo>
                    <a:pt x="469392" y="70104"/>
                  </a:lnTo>
                  <a:lnTo>
                    <a:pt x="495300" y="15240"/>
                  </a:lnTo>
                  <a:lnTo>
                    <a:pt x="457200" y="0"/>
                  </a:lnTo>
                  <a:lnTo>
                    <a:pt x="385572" y="144780"/>
                  </a:lnTo>
                  <a:lnTo>
                    <a:pt x="419100" y="163068"/>
                  </a:lnTo>
                  <a:lnTo>
                    <a:pt x="446532" y="111252"/>
                  </a:lnTo>
                  <a:lnTo>
                    <a:pt x="469392" y="124752"/>
                  </a:lnTo>
                  <a:lnTo>
                    <a:pt x="513588" y="150876"/>
                  </a:lnTo>
                  <a:lnTo>
                    <a:pt x="513588" y="333756"/>
                  </a:lnTo>
                  <a:lnTo>
                    <a:pt x="423672" y="333756"/>
                  </a:lnTo>
                  <a:lnTo>
                    <a:pt x="464820" y="376428"/>
                  </a:lnTo>
                  <a:lnTo>
                    <a:pt x="486156" y="428244"/>
                  </a:lnTo>
                  <a:lnTo>
                    <a:pt x="499872" y="464820"/>
                  </a:lnTo>
                  <a:lnTo>
                    <a:pt x="1071372" y="463397"/>
                  </a:lnTo>
                  <a:lnTo>
                    <a:pt x="1072896" y="463397"/>
                  </a:lnTo>
                  <a:lnTo>
                    <a:pt x="1074420" y="463397"/>
                  </a:lnTo>
                  <a:lnTo>
                    <a:pt x="1117092" y="463296"/>
                  </a:lnTo>
                  <a:lnTo>
                    <a:pt x="1117092" y="2316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9" name="object 49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800478" y="4169664"/>
              <a:ext cx="249936" cy="266700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885821" y="4614671"/>
              <a:ext cx="71627" cy="71627"/>
            </a:xfrm>
            <a:prstGeom prst="rect">
              <a:avLst/>
            </a:prstGeom>
          </p:spPr>
        </p:pic>
        <p:sp>
          <p:nvSpPr>
            <p:cNvPr id="51" name="object 51" descr=""/>
            <p:cNvSpPr/>
            <p:nvPr/>
          </p:nvSpPr>
          <p:spPr>
            <a:xfrm>
              <a:off x="4649597" y="3608844"/>
              <a:ext cx="1285240" cy="1353820"/>
            </a:xfrm>
            <a:custGeom>
              <a:avLst/>
              <a:gdLst/>
              <a:ahLst/>
              <a:cxnLst/>
              <a:rect l="l" t="t" r="r" b="b"/>
              <a:pathLst>
                <a:path w="1285239" h="1353820">
                  <a:moveTo>
                    <a:pt x="478536" y="1149096"/>
                  </a:moveTo>
                  <a:lnTo>
                    <a:pt x="413004" y="1114044"/>
                  </a:lnTo>
                  <a:lnTo>
                    <a:pt x="382524" y="1156716"/>
                  </a:lnTo>
                  <a:lnTo>
                    <a:pt x="440436" y="1208532"/>
                  </a:lnTo>
                  <a:lnTo>
                    <a:pt x="460248" y="1184148"/>
                  </a:lnTo>
                  <a:lnTo>
                    <a:pt x="478536" y="1149096"/>
                  </a:lnTo>
                  <a:close/>
                </a:path>
                <a:path w="1285239" h="1353820">
                  <a:moveTo>
                    <a:pt x="760476" y="364223"/>
                  </a:moveTo>
                  <a:lnTo>
                    <a:pt x="708660" y="364223"/>
                  </a:lnTo>
                  <a:lnTo>
                    <a:pt x="707136" y="659879"/>
                  </a:lnTo>
                  <a:lnTo>
                    <a:pt x="760476" y="659879"/>
                  </a:lnTo>
                  <a:lnTo>
                    <a:pt x="760476" y="364223"/>
                  </a:lnTo>
                  <a:close/>
                </a:path>
                <a:path w="1285239" h="1353820">
                  <a:moveTo>
                    <a:pt x="763524" y="208788"/>
                  </a:moveTo>
                  <a:lnTo>
                    <a:pt x="758952" y="192024"/>
                  </a:lnTo>
                  <a:lnTo>
                    <a:pt x="748284" y="178308"/>
                  </a:lnTo>
                  <a:lnTo>
                    <a:pt x="734568" y="170688"/>
                  </a:lnTo>
                  <a:lnTo>
                    <a:pt x="716280" y="167640"/>
                  </a:lnTo>
                  <a:lnTo>
                    <a:pt x="697992" y="167640"/>
                  </a:lnTo>
                  <a:lnTo>
                    <a:pt x="670560" y="172212"/>
                  </a:lnTo>
                  <a:lnTo>
                    <a:pt x="661416" y="175260"/>
                  </a:lnTo>
                  <a:lnTo>
                    <a:pt x="653796" y="178308"/>
                  </a:lnTo>
                  <a:lnTo>
                    <a:pt x="647700" y="179832"/>
                  </a:lnTo>
                  <a:lnTo>
                    <a:pt x="638556" y="182880"/>
                  </a:lnTo>
                  <a:lnTo>
                    <a:pt x="635508" y="184404"/>
                  </a:lnTo>
                  <a:lnTo>
                    <a:pt x="637032" y="181356"/>
                  </a:lnTo>
                  <a:lnTo>
                    <a:pt x="640080" y="172212"/>
                  </a:lnTo>
                  <a:lnTo>
                    <a:pt x="646176" y="158496"/>
                  </a:lnTo>
                  <a:lnTo>
                    <a:pt x="649224" y="141732"/>
                  </a:lnTo>
                  <a:lnTo>
                    <a:pt x="647700" y="103632"/>
                  </a:lnTo>
                  <a:lnTo>
                    <a:pt x="620268" y="67056"/>
                  </a:lnTo>
                  <a:lnTo>
                    <a:pt x="563880" y="54864"/>
                  </a:lnTo>
                  <a:lnTo>
                    <a:pt x="548640" y="56388"/>
                  </a:lnTo>
                  <a:lnTo>
                    <a:pt x="533400" y="60960"/>
                  </a:lnTo>
                  <a:lnTo>
                    <a:pt x="525780" y="62484"/>
                  </a:lnTo>
                  <a:lnTo>
                    <a:pt x="510540" y="68580"/>
                  </a:lnTo>
                  <a:lnTo>
                    <a:pt x="502920" y="70104"/>
                  </a:lnTo>
                  <a:lnTo>
                    <a:pt x="495300" y="73152"/>
                  </a:lnTo>
                  <a:lnTo>
                    <a:pt x="489204" y="77724"/>
                  </a:lnTo>
                  <a:lnTo>
                    <a:pt x="481584" y="79248"/>
                  </a:lnTo>
                  <a:lnTo>
                    <a:pt x="475488" y="83820"/>
                  </a:lnTo>
                  <a:lnTo>
                    <a:pt x="463296" y="89916"/>
                  </a:lnTo>
                  <a:lnTo>
                    <a:pt x="457200" y="91440"/>
                  </a:lnTo>
                  <a:lnTo>
                    <a:pt x="448056" y="97536"/>
                  </a:lnTo>
                  <a:lnTo>
                    <a:pt x="445008" y="100584"/>
                  </a:lnTo>
                  <a:lnTo>
                    <a:pt x="437388" y="103632"/>
                  </a:lnTo>
                  <a:lnTo>
                    <a:pt x="432816" y="108204"/>
                  </a:lnTo>
                  <a:lnTo>
                    <a:pt x="434340" y="105156"/>
                  </a:lnTo>
                  <a:lnTo>
                    <a:pt x="438912" y="97536"/>
                  </a:lnTo>
                  <a:lnTo>
                    <a:pt x="445008" y="86868"/>
                  </a:lnTo>
                  <a:lnTo>
                    <a:pt x="448056" y="73152"/>
                  </a:lnTo>
                  <a:lnTo>
                    <a:pt x="449580" y="56388"/>
                  </a:lnTo>
                  <a:lnTo>
                    <a:pt x="443484" y="39624"/>
                  </a:lnTo>
                  <a:lnTo>
                    <a:pt x="431292" y="22860"/>
                  </a:lnTo>
                  <a:lnTo>
                    <a:pt x="420624" y="15240"/>
                  </a:lnTo>
                  <a:lnTo>
                    <a:pt x="414528" y="10668"/>
                  </a:lnTo>
                  <a:lnTo>
                    <a:pt x="408432" y="7620"/>
                  </a:lnTo>
                  <a:lnTo>
                    <a:pt x="393192" y="1524"/>
                  </a:lnTo>
                  <a:lnTo>
                    <a:pt x="377952" y="0"/>
                  </a:lnTo>
                  <a:lnTo>
                    <a:pt x="361188" y="0"/>
                  </a:lnTo>
                  <a:lnTo>
                    <a:pt x="344424" y="1397"/>
                  </a:lnTo>
                  <a:lnTo>
                    <a:pt x="342900" y="1524"/>
                  </a:lnTo>
                  <a:lnTo>
                    <a:pt x="335280" y="4572"/>
                  </a:lnTo>
                  <a:lnTo>
                    <a:pt x="324612" y="7620"/>
                  </a:lnTo>
                  <a:lnTo>
                    <a:pt x="316992" y="10668"/>
                  </a:lnTo>
                  <a:lnTo>
                    <a:pt x="307848" y="13716"/>
                  </a:lnTo>
                  <a:lnTo>
                    <a:pt x="298704" y="18288"/>
                  </a:lnTo>
                  <a:lnTo>
                    <a:pt x="289560" y="21336"/>
                  </a:lnTo>
                  <a:lnTo>
                    <a:pt x="280416" y="25908"/>
                  </a:lnTo>
                  <a:lnTo>
                    <a:pt x="272796" y="30480"/>
                  </a:lnTo>
                  <a:lnTo>
                    <a:pt x="268224" y="33528"/>
                  </a:lnTo>
                  <a:lnTo>
                    <a:pt x="265176" y="35052"/>
                  </a:lnTo>
                  <a:lnTo>
                    <a:pt x="260604" y="36576"/>
                  </a:lnTo>
                  <a:lnTo>
                    <a:pt x="256032" y="39624"/>
                  </a:lnTo>
                  <a:lnTo>
                    <a:pt x="252984" y="41148"/>
                  </a:lnTo>
                  <a:lnTo>
                    <a:pt x="248412" y="44196"/>
                  </a:lnTo>
                  <a:lnTo>
                    <a:pt x="245364" y="45720"/>
                  </a:lnTo>
                  <a:lnTo>
                    <a:pt x="242316" y="48768"/>
                  </a:lnTo>
                  <a:lnTo>
                    <a:pt x="234696" y="53340"/>
                  </a:lnTo>
                  <a:lnTo>
                    <a:pt x="228600" y="57912"/>
                  </a:lnTo>
                  <a:lnTo>
                    <a:pt x="222504" y="60960"/>
                  </a:lnTo>
                  <a:lnTo>
                    <a:pt x="216408" y="65532"/>
                  </a:lnTo>
                  <a:lnTo>
                    <a:pt x="211836" y="68580"/>
                  </a:lnTo>
                  <a:lnTo>
                    <a:pt x="207264" y="73152"/>
                  </a:lnTo>
                  <a:lnTo>
                    <a:pt x="199644" y="77724"/>
                  </a:lnTo>
                  <a:lnTo>
                    <a:pt x="193548" y="83820"/>
                  </a:lnTo>
                  <a:lnTo>
                    <a:pt x="201168" y="73152"/>
                  </a:lnTo>
                  <a:lnTo>
                    <a:pt x="205740" y="62484"/>
                  </a:lnTo>
                  <a:lnTo>
                    <a:pt x="210312" y="50292"/>
                  </a:lnTo>
                  <a:lnTo>
                    <a:pt x="211836" y="38100"/>
                  </a:lnTo>
                  <a:lnTo>
                    <a:pt x="210312" y="25908"/>
                  </a:lnTo>
                  <a:lnTo>
                    <a:pt x="201168" y="16764"/>
                  </a:lnTo>
                  <a:lnTo>
                    <a:pt x="185928" y="10668"/>
                  </a:lnTo>
                  <a:lnTo>
                    <a:pt x="164592" y="10668"/>
                  </a:lnTo>
                  <a:lnTo>
                    <a:pt x="153924" y="12192"/>
                  </a:lnTo>
                  <a:lnTo>
                    <a:pt x="141732" y="15240"/>
                  </a:lnTo>
                  <a:lnTo>
                    <a:pt x="129540" y="19812"/>
                  </a:lnTo>
                  <a:lnTo>
                    <a:pt x="124968" y="21336"/>
                  </a:lnTo>
                  <a:lnTo>
                    <a:pt x="118872" y="22860"/>
                  </a:lnTo>
                  <a:lnTo>
                    <a:pt x="112776" y="25908"/>
                  </a:lnTo>
                  <a:lnTo>
                    <a:pt x="108204" y="28956"/>
                  </a:lnTo>
                  <a:lnTo>
                    <a:pt x="102108" y="32004"/>
                  </a:lnTo>
                  <a:lnTo>
                    <a:pt x="97536" y="33528"/>
                  </a:lnTo>
                  <a:lnTo>
                    <a:pt x="91440" y="36576"/>
                  </a:lnTo>
                  <a:lnTo>
                    <a:pt x="82296" y="42672"/>
                  </a:lnTo>
                  <a:lnTo>
                    <a:pt x="77724" y="44196"/>
                  </a:lnTo>
                  <a:lnTo>
                    <a:pt x="73152" y="47244"/>
                  </a:lnTo>
                  <a:lnTo>
                    <a:pt x="70104" y="50292"/>
                  </a:lnTo>
                  <a:lnTo>
                    <a:pt x="65532" y="51816"/>
                  </a:lnTo>
                  <a:lnTo>
                    <a:pt x="62484" y="54864"/>
                  </a:lnTo>
                  <a:lnTo>
                    <a:pt x="56388" y="57912"/>
                  </a:lnTo>
                  <a:lnTo>
                    <a:pt x="51816" y="60960"/>
                  </a:lnTo>
                  <a:lnTo>
                    <a:pt x="48768" y="64008"/>
                  </a:lnTo>
                  <a:lnTo>
                    <a:pt x="138684" y="51816"/>
                  </a:lnTo>
                  <a:lnTo>
                    <a:pt x="129540" y="64008"/>
                  </a:lnTo>
                  <a:lnTo>
                    <a:pt x="124968" y="73152"/>
                  </a:lnTo>
                  <a:lnTo>
                    <a:pt x="120396" y="83820"/>
                  </a:lnTo>
                  <a:lnTo>
                    <a:pt x="114300" y="96012"/>
                  </a:lnTo>
                  <a:lnTo>
                    <a:pt x="111252" y="109728"/>
                  </a:lnTo>
                  <a:lnTo>
                    <a:pt x="109728" y="123444"/>
                  </a:lnTo>
                  <a:lnTo>
                    <a:pt x="111252" y="129540"/>
                  </a:lnTo>
                  <a:lnTo>
                    <a:pt x="114300" y="134112"/>
                  </a:lnTo>
                  <a:lnTo>
                    <a:pt x="129540" y="137160"/>
                  </a:lnTo>
                  <a:lnTo>
                    <a:pt x="138684" y="137160"/>
                  </a:lnTo>
                  <a:lnTo>
                    <a:pt x="153924" y="137160"/>
                  </a:lnTo>
                  <a:lnTo>
                    <a:pt x="167640" y="134112"/>
                  </a:lnTo>
                  <a:lnTo>
                    <a:pt x="181356" y="132588"/>
                  </a:lnTo>
                  <a:lnTo>
                    <a:pt x="193548" y="130365"/>
                  </a:lnTo>
                  <a:lnTo>
                    <a:pt x="198120" y="129540"/>
                  </a:lnTo>
                  <a:lnTo>
                    <a:pt x="211836" y="124968"/>
                  </a:lnTo>
                  <a:lnTo>
                    <a:pt x="228600" y="121920"/>
                  </a:lnTo>
                  <a:lnTo>
                    <a:pt x="259080" y="112776"/>
                  </a:lnTo>
                  <a:lnTo>
                    <a:pt x="274320" y="109728"/>
                  </a:lnTo>
                  <a:lnTo>
                    <a:pt x="286512" y="105156"/>
                  </a:lnTo>
                  <a:lnTo>
                    <a:pt x="316992" y="97536"/>
                  </a:lnTo>
                  <a:lnTo>
                    <a:pt x="330708" y="97536"/>
                  </a:lnTo>
                  <a:lnTo>
                    <a:pt x="352044" y="128016"/>
                  </a:lnTo>
                  <a:lnTo>
                    <a:pt x="367284" y="160020"/>
                  </a:lnTo>
                  <a:lnTo>
                    <a:pt x="379476" y="173736"/>
                  </a:lnTo>
                  <a:lnTo>
                    <a:pt x="396240" y="178308"/>
                  </a:lnTo>
                  <a:lnTo>
                    <a:pt x="417576" y="175260"/>
                  </a:lnTo>
                  <a:lnTo>
                    <a:pt x="429768" y="170688"/>
                  </a:lnTo>
                  <a:lnTo>
                    <a:pt x="432816" y="169926"/>
                  </a:lnTo>
                  <a:lnTo>
                    <a:pt x="441960" y="167640"/>
                  </a:lnTo>
                  <a:lnTo>
                    <a:pt x="446532" y="164592"/>
                  </a:lnTo>
                  <a:lnTo>
                    <a:pt x="452628" y="161544"/>
                  </a:lnTo>
                  <a:lnTo>
                    <a:pt x="460248" y="158496"/>
                  </a:lnTo>
                  <a:lnTo>
                    <a:pt x="466344" y="156972"/>
                  </a:lnTo>
                  <a:lnTo>
                    <a:pt x="478536" y="150876"/>
                  </a:lnTo>
                  <a:lnTo>
                    <a:pt x="484632" y="149352"/>
                  </a:lnTo>
                  <a:lnTo>
                    <a:pt x="490728" y="146304"/>
                  </a:lnTo>
                  <a:lnTo>
                    <a:pt x="502920" y="141732"/>
                  </a:lnTo>
                  <a:lnTo>
                    <a:pt x="513588" y="137160"/>
                  </a:lnTo>
                  <a:lnTo>
                    <a:pt x="534924" y="134112"/>
                  </a:lnTo>
                  <a:lnTo>
                    <a:pt x="550164" y="134112"/>
                  </a:lnTo>
                  <a:lnTo>
                    <a:pt x="556260" y="135636"/>
                  </a:lnTo>
                  <a:lnTo>
                    <a:pt x="559308" y="138684"/>
                  </a:lnTo>
                  <a:lnTo>
                    <a:pt x="562356" y="143256"/>
                  </a:lnTo>
                  <a:lnTo>
                    <a:pt x="562356" y="147828"/>
                  </a:lnTo>
                  <a:lnTo>
                    <a:pt x="563880" y="158496"/>
                  </a:lnTo>
                  <a:lnTo>
                    <a:pt x="556260" y="187452"/>
                  </a:lnTo>
                  <a:lnTo>
                    <a:pt x="547116" y="214884"/>
                  </a:lnTo>
                  <a:lnTo>
                    <a:pt x="548640" y="225552"/>
                  </a:lnTo>
                  <a:lnTo>
                    <a:pt x="554736" y="236220"/>
                  </a:lnTo>
                  <a:lnTo>
                    <a:pt x="563880" y="239649"/>
                  </a:lnTo>
                  <a:lnTo>
                    <a:pt x="566928" y="240792"/>
                  </a:lnTo>
                  <a:lnTo>
                    <a:pt x="583692" y="246888"/>
                  </a:lnTo>
                  <a:lnTo>
                    <a:pt x="635508" y="251510"/>
                  </a:lnTo>
                  <a:lnTo>
                    <a:pt x="669036" y="254508"/>
                  </a:lnTo>
                  <a:lnTo>
                    <a:pt x="678180" y="254508"/>
                  </a:lnTo>
                  <a:lnTo>
                    <a:pt x="693420" y="262128"/>
                  </a:lnTo>
                  <a:lnTo>
                    <a:pt x="699516" y="266700"/>
                  </a:lnTo>
                  <a:lnTo>
                    <a:pt x="702564" y="271272"/>
                  </a:lnTo>
                  <a:lnTo>
                    <a:pt x="705612" y="277368"/>
                  </a:lnTo>
                  <a:lnTo>
                    <a:pt x="710184" y="289560"/>
                  </a:lnTo>
                  <a:lnTo>
                    <a:pt x="707136" y="324612"/>
                  </a:lnTo>
                  <a:lnTo>
                    <a:pt x="710184" y="324104"/>
                  </a:lnTo>
                  <a:lnTo>
                    <a:pt x="725424" y="321564"/>
                  </a:lnTo>
                  <a:lnTo>
                    <a:pt x="731520" y="320040"/>
                  </a:lnTo>
                  <a:lnTo>
                    <a:pt x="737616" y="316992"/>
                  </a:lnTo>
                  <a:lnTo>
                    <a:pt x="742188" y="315468"/>
                  </a:lnTo>
                  <a:lnTo>
                    <a:pt x="760476" y="268224"/>
                  </a:lnTo>
                  <a:lnTo>
                    <a:pt x="763524" y="248412"/>
                  </a:lnTo>
                  <a:lnTo>
                    <a:pt x="763524" y="208788"/>
                  </a:lnTo>
                  <a:close/>
                </a:path>
                <a:path w="1285239" h="1353820">
                  <a:moveTo>
                    <a:pt x="1127760" y="1146048"/>
                  </a:moveTo>
                  <a:lnTo>
                    <a:pt x="1124712" y="1136904"/>
                  </a:lnTo>
                  <a:lnTo>
                    <a:pt x="1120140" y="1127760"/>
                  </a:lnTo>
                  <a:lnTo>
                    <a:pt x="1117092" y="1126236"/>
                  </a:lnTo>
                  <a:lnTo>
                    <a:pt x="1112520" y="1123188"/>
                  </a:lnTo>
                  <a:lnTo>
                    <a:pt x="1103376" y="1121664"/>
                  </a:lnTo>
                  <a:lnTo>
                    <a:pt x="1094232" y="1123188"/>
                  </a:lnTo>
                  <a:lnTo>
                    <a:pt x="1086612" y="1127760"/>
                  </a:lnTo>
                  <a:lnTo>
                    <a:pt x="1080516" y="1146048"/>
                  </a:lnTo>
                  <a:lnTo>
                    <a:pt x="1082040" y="1155192"/>
                  </a:lnTo>
                  <a:lnTo>
                    <a:pt x="1086612" y="1161288"/>
                  </a:lnTo>
                  <a:lnTo>
                    <a:pt x="1089660" y="1164336"/>
                  </a:lnTo>
                  <a:lnTo>
                    <a:pt x="1094232" y="1167384"/>
                  </a:lnTo>
                  <a:lnTo>
                    <a:pt x="1103376" y="1168908"/>
                  </a:lnTo>
                  <a:lnTo>
                    <a:pt x="1112520" y="1167384"/>
                  </a:lnTo>
                  <a:lnTo>
                    <a:pt x="1120140" y="1161288"/>
                  </a:lnTo>
                  <a:lnTo>
                    <a:pt x="1127760" y="1146048"/>
                  </a:lnTo>
                  <a:close/>
                </a:path>
                <a:path w="1285239" h="1353820">
                  <a:moveTo>
                    <a:pt x="1284732" y="1287780"/>
                  </a:moveTo>
                  <a:lnTo>
                    <a:pt x="1127760" y="1287780"/>
                  </a:lnTo>
                  <a:lnTo>
                    <a:pt x="1139952" y="1284732"/>
                  </a:lnTo>
                  <a:lnTo>
                    <a:pt x="1147572" y="1283208"/>
                  </a:lnTo>
                  <a:lnTo>
                    <a:pt x="1171956" y="1271016"/>
                  </a:lnTo>
                  <a:lnTo>
                    <a:pt x="1184148" y="1261872"/>
                  </a:lnTo>
                  <a:lnTo>
                    <a:pt x="1188720" y="1258824"/>
                  </a:lnTo>
                  <a:lnTo>
                    <a:pt x="1199388" y="1249680"/>
                  </a:lnTo>
                  <a:lnTo>
                    <a:pt x="1207008" y="1239012"/>
                  </a:lnTo>
                  <a:lnTo>
                    <a:pt x="1216152" y="1228344"/>
                  </a:lnTo>
                  <a:lnTo>
                    <a:pt x="1223772" y="1216152"/>
                  </a:lnTo>
                  <a:lnTo>
                    <a:pt x="1226820" y="1210056"/>
                  </a:lnTo>
                  <a:lnTo>
                    <a:pt x="1228344" y="1203960"/>
                  </a:lnTo>
                  <a:lnTo>
                    <a:pt x="1234440" y="1190244"/>
                  </a:lnTo>
                  <a:lnTo>
                    <a:pt x="1237488" y="1176528"/>
                  </a:lnTo>
                  <a:lnTo>
                    <a:pt x="1240536" y="1149096"/>
                  </a:lnTo>
                  <a:lnTo>
                    <a:pt x="1237488" y="1120140"/>
                  </a:lnTo>
                  <a:lnTo>
                    <a:pt x="1228344" y="1092708"/>
                  </a:lnTo>
                  <a:lnTo>
                    <a:pt x="1223772" y="1080516"/>
                  </a:lnTo>
                  <a:lnTo>
                    <a:pt x="1216152" y="1068324"/>
                  </a:lnTo>
                  <a:lnTo>
                    <a:pt x="1207008" y="1057656"/>
                  </a:lnTo>
                  <a:lnTo>
                    <a:pt x="1199388" y="1046988"/>
                  </a:lnTo>
                  <a:lnTo>
                    <a:pt x="1188720" y="1037844"/>
                  </a:lnTo>
                  <a:lnTo>
                    <a:pt x="1184148" y="1033272"/>
                  </a:lnTo>
                  <a:lnTo>
                    <a:pt x="1184148" y="1149096"/>
                  </a:lnTo>
                  <a:lnTo>
                    <a:pt x="1170432" y="1194816"/>
                  </a:lnTo>
                  <a:lnTo>
                    <a:pt x="1143000" y="1219200"/>
                  </a:lnTo>
                  <a:lnTo>
                    <a:pt x="1135380" y="1223772"/>
                  </a:lnTo>
                  <a:lnTo>
                    <a:pt x="1120140" y="1228344"/>
                  </a:lnTo>
                  <a:lnTo>
                    <a:pt x="1088136" y="1228344"/>
                  </a:lnTo>
                  <a:lnTo>
                    <a:pt x="1080516" y="1225296"/>
                  </a:lnTo>
                  <a:lnTo>
                    <a:pt x="1072896" y="1223772"/>
                  </a:lnTo>
                  <a:lnTo>
                    <a:pt x="1066800" y="1219200"/>
                  </a:lnTo>
                  <a:lnTo>
                    <a:pt x="1059180" y="1216152"/>
                  </a:lnTo>
                  <a:lnTo>
                    <a:pt x="1046988" y="1205484"/>
                  </a:lnTo>
                  <a:lnTo>
                    <a:pt x="1042416" y="1199388"/>
                  </a:lnTo>
                  <a:lnTo>
                    <a:pt x="1037844" y="1194816"/>
                  </a:lnTo>
                  <a:lnTo>
                    <a:pt x="1033272" y="1187196"/>
                  </a:lnTo>
                  <a:lnTo>
                    <a:pt x="1030224" y="1181100"/>
                  </a:lnTo>
                  <a:lnTo>
                    <a:pt x="1025652" y="1165860"/>
                  </a:lnTo>
                  <a:lnTo>
                    <a:pt x="1024128" y="1149096"/>
                  </a:lnTo>
                  <a:lnTo>
                    <a:pt x="1028700" y="1121664"/>
                  </a:lnTo>
                  <a:lnTo>
                    <a:pt x="1060704" y="1082040"/>
                  </a:lnTo>
                  <a:lnTo>
                    <a:pt x="1072896" y="1075944"/>
                  </a:lnTo>
                  <a:lnTo>
                    <a:pt x="1085088" y="1071372"/>
                  </a:lnTo>
                  <a:lnTo>
                    <a:pt x="1085024" y="1070483"/>
                  </a:lnTo>
                  <a:lnTo>
                    <a:pt x="1103376" y="1068324"/>
                  </a:lnTo>
                  <a:lnTo>
                    <a:pt x="1104900" y="1068324"/>
                  </a:lnTo>
                  <a:lnTo>
                    <a:pt x="1135380" y="1074420"/>
                  </a:lnTo>
                  <a:lnTo>
                    <a:pt x="1143000" y="1078992"/>
                  </a:lnTo>
                  <a:lnTo>
                    <a:pt x="1149096" y="1082040"/>
                  </a:lnTo>
                  <a:lnTo>
                    <a:pt x="1161288" y="1092708"/>
                  </a:lnTo>
                  <a:lnTo>
                    <a:pt x="1165860" y="1097280"/>
                  </a:lnTo>
                  <a:lnTo>
                    <a:pt x="1170432" y="1104900"/>
                  </a:lnTo>
                  <a:lnTo>
                    <a:pt x="1173480" y="1110996"/>
                  </a:lnTo>
                  <a:lnTo>
                    <a:pt x="1178052" y="1117092"/>
                  </a:lnTo>
                  <a:lnTo>
                    <a:pt x="1182624" y="1132332"/>
                  </a:lnTo>
                  <a:lnTo>
                    <a:pt x="1184148" y="1149096"/>
                  </a:lnTo>
                  <a:lnTo>
                    <a:pt x="1184148" y="1033272"/>
                  </a:lnTo>
                  <a:lnTo>
                    <a:pt x="1139952" y="1011936"/>
                  </a:lnTo>
                  <a:lnTo>
                    <a:pt x="1104874" y="1006487"/>
                  </a:lnTo>
                  <a:lnTo>
                    <a:pt x="1104900" y="1005840"/>
                  </a:lnTo>
                  <a:lnTo>
                    <a:pt x="1100899" y="1006068"/>
                  </a:lnTo>
                  <a:lnTo>
                    <a:pt x="1098804" y="1005840"/>
                  </a:lnTo>
                  <a:lnTo>
                    <a:pt x="1098804" y="1006182"/>
                  </a:lnTo>
                  <a:lnTo>
                    <a:pt x="1080604" y="1007198"/>
                  </a:lnTo>
                  <a:lnTo>
                    <a:pt x="1080516" y="1005840"/>
                  </a:lnTo>
                  <a:lnTo>
                    <a:pt x="1068324" y="1008888"/>
                  </a:lnTo>
                  <a:lnTo>
                    <a:pt x="1054608" y="1011936"/>
                  </a:lnTo>
                  <a:lnTo>
                    <a:pt x="1050036" y="1014984"/>
                  </a:lnTo>
                  <a:lnTo>
                    <a:pt x="1042416" y="1016508"/>
                  </a:lnTo>
                  <a:lnTo>
                    <a:pt x="1037844" y="1019556"/>
                  </a:lnTo>
                  <a:lnTo>
                    <a:pt x="1025652" y="1025652"/>
                  </a:lnTo>
                  <a:lnTo>
                    <a:pt x="1021080" y="1028700"/>
                  </a:lnTo>
                  <a:lnTo>
                    <a:pt x="1014984" y="1031748"/>
                  </a:lnTo>
                  <a:lnTo>
                    <a:pt x="1010412" y="1036320"/>
                  </a:lnTo>
                  <a:lnTo>
                    <a:pt x="1001268" y="1043940"/>
                  </a:lnTo>
                  <a:lnTo>
                    <a:pt x="970788" y="1085088"/>
                  </a:lnTo>
                  <a:lnTo>
                    <a:pt x="958596" y="1121664"/>
                  </a:lnTo>
                  <a:lnTo>
                    <a:pt x="955548" y="1149096"/>
                  </a:lnTo>
                  <a:lnTo>
                    <a:pt x="958596" y="1176528"/>
                  </a:lnTo>
                  <a:lnTo>
                    <a:pt x="972312" y="1216152"/>
                  </a:lnTo>
                  <a:lnTo>
                    <a:pt x="998220" y="1249680"/>
                  </a:lnTo>
                  <a:lnTo>
                    <a:pt x="1013460" y="1261872"/>
                  </a:lnTo>
                  <a:lnTo>
                    <a:pt x="1018032" y="1266444"/>
                  </a:lnTo>
                  <a:lnTo>
                    <a:pt x="1024128" y="1270101"/>
                  </a:lnTo>
                  <a:lnTo>
                    <a:pt x="1025652" y="1271016"/>
                  </a:lnTo>
                  <a:lnTo>
                    <a:pt x="1030224" y="1274064"/>
                  </a:lnTo>
                  <a:lnTo>
                    <a:pt x="1042416" y="1280160"/>
                  </a:lnTo>
                  <a:lnTo>
                    <a:pt x="1056132" y="1284732"/>
                  </a:lnTo>
                  <a:lnTo>
                    <a:pt x="1069848" y="1287780"/>
                  </a:lnTo>
                  <a:lnTo>
                    <a:pt x="0" y="1287780"/>
                  </a:lnTo>
                  <a:lnTo>
                    <a:pt x="0" y="1353312"/>
                  </a:lnTo>
                  <a:lnTo>
                    <a:pt x="1284732" y="1353312"/>
                  </a:lnTo>
                  <a:lnTo>
                    <a:pt x="1284732" y="12877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 descr=""/>
          <p:cNvSpPr txBox="1"/>
          <p:nvPr/>
        </p:nvSpPr>
        <p:spPr>
          <a:xfrm>
            <a:off x="1508641" y="2430779"/>
            <a:ext cx="2542540" cy="1216660"/>
          </a:xfrm>
          <a:prstGeom prst="rect">
            <a:avLst/>
          </a:prstGeom>
          <a:ln w="25399">
            <a:solidFill>
              <a:srgbClr val="800080"/>
            </a:solidFill>
          </a:ln>
        </p:spPr>
        <p:txBody>
          <a:bodyPr wrap="square" lIns="0" tIns="51435" rIns="0" bIns="0" rtlCol="0" vert="horz">
            <a:spAutoFit/>
          </a:bodyPr>
          <a:lstStyle/>
          <a:p>
            <a:pPr marL="104775">
              <a:lnSpc>
                <a:spcPct val="100000"/>
              </a:lnSpc>
              <a:spcBef>
                <a:spcPts val="405"/>
              </a:spcBef>
            </a:pPr>
            <a:r>
              <a:rPr dirty="0" sz="1800" spc="-10">
                <a:latin typeface="Arial MT"/>
                <a:cs typeface="Arial MT"/>
              </a:rPr>
              <a:t>Distingue:</a:t>
            </a:r>
            <a:endParaRPr sz="1800">
              <a:latin typeface="Arial MT"/>
              <a:cs typeface="Arial MT"/>
            </a:endParaRPr>
          </a:p>
          <a:p>
            <a:pPr marL="183515" indent="-88900">
              <a:lnSpc>
                <a:spcPct val="100000"/>
              </a:lnSpc>
              <a:spcBef>
                <a:spcPts val="15"/>
              </a:spcBef>
              <a:buSzPct val="94444"/>
              <a:buChar char="•"/>
              <a:tabLst>
                <a:tab pos="183515" algn="l"/>
              </a:tabLst>
            </a:pPr>
            <a:r>
              <a:rPr dirty="0" sz="1800">
                <a:latin typeface="Arial MT"/>
                <a:cs typeface="Arial MT"/>
              </a:rPr>
              <a:t>Paisaje</a:t>
            </a:r>
            <a:r>
              <a:rPr dirty="0" sz="1800" spc="-45">
                <a:latin typeface="Arial MT"/>
                <a:cs typeface="Arial MT"/>
              </a:rPr>
              <a:t> </a:t>
            </a:r>
            <a:r>
              <a:rPr dirty="0" sz="1800" spc="-20">
                <a:latin typeface="Arial MT"/>
                <a:cs typeface="Arial MT"/>
              </a:rPr>
              <a:t>rural</a:t>
            </a:r>
            <a:endParaRPr sz="1800">
              <a:latin typeface="Arial MT"/>
              <a:cs typeface="Arial MT"/>
            </a:endParaRPr>
          </a:p>
          <a:p>
            <a:pPr marL="183515" indent="-88900">
              <a:lnSpc>
                <a:spcPct val="100000"/>
              </a:lnSpc>
              <a:buSzPct val="94444"/>
              <a:buChar char="•"/>
              <a:tabLst>
                <a:tab pos="183515" algn="l"/>
              </a:tabLst>
            </a:pPr>
            <a:r>
              <a:rPr dirty="0" sz="1800">
                <a:latin typeface="Arial MT"/>
                <a:cs typeface="Arial MT"/>
              </a:rPr>
              <a:t>Paisaje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agrícola</a:t>
            </a:r>
            <a:endParaRPr sz="1800">
              <a:latin typeface="Arial MT"/>
              <a:cs typeface="Arial MT"/>
            </a:endParaRPr>
          </a:p>
          <a:p>
            <a:pPr marL="183515" indent="-88900">
              <a:lnSpc>
                <a:spcPct val="100000"/>
              </a:lnSpc>
              <a:buSzPct val="94444"/>
              <a:buChar char="•"/>
              <a:tabLst>
                <a:tab pos="183515" algn="l"/>
              </a:tabLst>
            </a:pPr>
            <a:r>
              <a:rPr dirty="0" sz="1800">
                <a:latin typeface="Arial MT"/>
                <a:cs typeface="Arial MT"/>
              </a:rPr>
              <a:t>Paisaje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agrario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5241" rIns="0" bIns="0" rtlCol="0" vert="horz">
            <a:spAutoFit/>
          </a:bodyPr>
          <a:lstStyle/>
          <a:p>
            <a:pPr marL="3084830" marR="5080" indent="-2185670">
              <a:lnSpc>
                <a:spcPct val="101099"/>
              </a:lnSpc>
              <a:spcBef>
                <a:spcPts val="50"/>
              </a:spcBef>
            </a:pPr>
            <a:r>
              <a:rPr dirty="0" sz="3800" spc="-30">
                <a:latin typeface="Times New Roman"/>
                <a:cs typeface="Times New Roman"/>
              </a:rPr>
              <a:t>Comentario</a:t>
            </a:r>
            <a:r>
              <a:rPr dirty="0" sz="3800" spc="-114">
                <a:latin typeface="Times New Roman"/>
                <a:cs typeface="Times New Roman"/>
              </a:rPr>
              <a:t> </a:t>
            </a:r>
            <a:r>
              <a:rPr dirty="0" sz="3800">
                <a:latin typeface="Times New Roman"/>
                <a:cs typeface="Times New Roman"/>
              </a:rPr>
              <a:t>de</a:t>
            </a:r>
            <a:r>
              <a:rPr dirty="0" sz="3800" spc="-105">
                <a:latin typeface="Times New Roman"/>
                <a:cs typeface="Times New Roman"/>
              </a:rPr>
              <a:t> </a:t>
            </a:r>
            <a:r>
              <a:rPr dirty="0" sz="3800">
                <a:latin typeface="Times New Roman"/>
                <a:cs typeface="Times New Roman"/>
              </a:rPr>
              <a:t>un</a:t>
            </a:r>
            <a:r>
              <a:rPr dirty="0" sz="3800" spc="-105">
                <a:latin typeface="Times New Roman"/>
                <a:cs typeface="Times New Roman"/>
              </a:rPr>
              <a:t> paisaje </a:t>
            </a:r>
            <a:r>
              <a:rPr dirty="0" sz="3800" spc="-90">
                <a:latin typeface="Times New Roman"/>
                <a:cs typeface="Times New Roman"/>
              </a:rPr>
              <a:t>agrario: </a:t>
            </a:r>
            <a:r>
              <a:rPr dirty="0" sz="3800" spc="-10">
                <a:latin typeface="Times New Roman"/>
                <a:cs typeface="Times New Roman"/>
              </a:rPr>
              <a:t>elementos</a:t>
            </a:r>
            <a:endParaRPr sz="38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10017" y="1974595"/>
            <a:ext cx="3495040" cy="3705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lr>
                <a:srgbClr val="CC9900"/>
              </a:buClr>
              <a:buSzPct val="65384"/>
              <a:buFont typeface="Wingdings"/>
              <a:buChar char=""/>
              <a:tabLst>
                <a:tab pos="354965" algn="l"/>
              </a:tabLst>
            </a:pPr>
            <a:r>
              <a:rPr dirty="0" sz="2600">
                <a:latin typeface="Arial MT"/>
                <a:cs typeface="Arial MT"/>
              </a:rPr>
              <a:t>Elementos</a:t>
            </a:r>
            <a:r>
              <a:rPr dirty="0" sz="2600" spc="-6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físicos</a:t>
            </a:r>
            <a:r>
              <a:rPr dirty="0" sz="2600" spc="-65">
                <a:latin typeface="Arial MT"/>
                <a:cs typeface="Arial MT"/>
              </a:rPr>
              <a:t> </a:t>
            </a:r>
            <a:r>
              <a:rPr dirty="0" sz="2600" spc="-25">
                <a:latin typeface="Arial MT"/>
                <a:cs typeface="Arial MT"/>
              </a:rPr>
              <a:t>del </a:t>
            </a:r>
            <a:r>
              <a:rPr dirty="0" sz="2600" spc="-10">
                <a:latin typeface="Arial MT"/>
                <a:cs typeface="Arial MT"/>
              </a:rPr>
              <a:t>paisaje:</a:t>
            </a:r>
            <a:endParaRPr sz="2600">
              <a:latin typeface="Arial MT"/>
              <a:cs typeface="Arial MT"/>
            </a:endParaRPr>
          </a:p>
          <a:p>
            <a:pPr lvl="1" marL="682625" indent="-325755">
              <a:lnSpc>
                <a:spcPct val="100000"/>
              </a:lnSpc>
              <a:spcBef>
                <a:spcPts val="535"/>
              </a:spcBef>
              <a:buClr>
                <a:srgbClr val="3A812E"/>
              </a:buClr>
              <a:buSzPct val="59090"/>
              <a:buFont typeface="Wingdings"/>
              <a:buChar char=""/>
              <a:tabLst>
                <a:tab pos="682625" algn="l"/>
              </a:tabLst>
            </a:pPr>
            <a:r>
              <a:rPr dirty="0" sz="2200" spc="-10">
                <a:latin typeface="Arial MT"/>
                <a:cs typeface="Arial MT"/>
              </a:rPr>
              <a:t>Relieve</a:t>
            </a:r>
            <a:endParaRPr sz="2200">
              <a:latin typeface="Arial MT"/>
              <a:cs typeface="Arial MT"/>
            </a:endParaRPr>
          </a:p>
          <a:p>
            <a:pPr lvl="1" marL="682625" indent="-325755">
              <a:lnSpc>
                <a:spcPct val="100000"/>
              </a:lnSpc>
              <a:spcBef>
                <a:spcPts val="515"/>
              </a:spcBef>
              <a:buClr>
                <a:srgbClr val="3A812E"/>
              </a:buClr>
              <a:buSzPct val="59090"/>
              <a:buFont typeface="Wingdings"/>
              <a:buChar char=""/>
              <a:tabLst>
                <a:tab pos="682625" algn="l"/>
              </a:tabLst>
            </a:pPr>
            <a:r>
              <a:rPr dirty="0" sz="2200" spc="-10">
                <a:latin typeface="Arial MT"/>
                <a:cs typeface="Arial MT"/>
              </a:rPr>
              <a:t>Hidrografía</a:t>
            </a:r>
            <a:endParaRPr sz="2200">
              <a:latin typeface="Arial MT"/>
              <a:cs typeface="Arial MT"/>
            </a:endParaRPr>
          </a:p>
          <a:p>
            <a:pPr lvl="1" marL="682625" indent="-325755">
              <a:lnSpc>
                <a:spcPct val="100000"/>
              </a:lnSpc>
              <a:spcBef>
                <a:spcPts val="530"/>
              </a:spcBef>
              <a:buClr>
                <a:srgbClr val="3A812E"/>
              </a:buClr>
              <a:buSzPct val="59090"/>
              <a:buFont typeface="Wingdings"/>
              <a:buChar char=""/>
              <a:tabLst>
                <a:tab pos="682625" algn="l"/>
              </a:tabLst>
            </a:pPr>
            <a:r>
              <a:rPr dirty="0" sz="2200">
                <a:latin typeface="Arial MT"/>
                <a:cs typeface="Arial MT"/>
              </a:rPr>
              <a:t>Vegetación</a:t>
            </a:r>
            <a:r>
              <a:rPr dirty="0" sz="2200" spc="-9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Natural</a:t>
            </a:r>
            <a:endParaRPr sz="22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620"/>
              </a:spcBef>
              <a:buClr>
                <a:srgbClr val="CC9900"/>
              </a:buClr>
              <a:buSzPct val="65384"/>
              <a:buFont typeface="Wingdings"/>
              <a:buChar char=""/>
              <a:tabLst>
                <a:tab pos="354965" algn="l"/>
              </a:tabLst>
            </a:pPr>
            <a:r>
              <a:rPr dirty="0" sz="2600">
                <a:latin typeface="Arial MT"/>
                <a:cs typeface="Arial MT"/>
              </a:rPr>
              <a:t>Análisis</a:t>
            </a:r>
            <a:r>
              <a:rPr dirty="0" sz="2600" spc="-4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de</a:t>
            </a:r>
            <a:r>
              <a:rPr dirty="0" sz="2600" spc="-3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la</a:t>
            </a:r>
            <a:r>
              <a:rPr dirty="0" sz="2600" spc="-35">
                <a:latin typeface="Arial MT"/>
                <a:cs typeface="Arial MT"/>
              </a:rPr>
              <a:t> </a:t>
            </a:r>
            <a:r>
              <a:rPr dirty="0" sz="2600" spc="-10">
                <a:latin typeface="Arial MT"/>
                <a:cs typeface="Arial MT"/>
              </a:rPr>
              <a:t>parcela</a:t>
            </a:r>
            <a:endParaRPr sz="2600">
              <a:latin typeface="Arial MT"/>
              <a:cs typeface="Arial MT"/>
            </a:endParaRPr>
          </a:p>
          <a:p>
            <a:pPr lvl="1" marL="682625" indent="-325755">
              <a:lnSpc>
                <a:spcPct val="100000"/>
              </a:lnSpc>
              <a:spcBef>
                <a:spcPts val="530"/>
              </a:spcBef>
              <a:buClr>
                <a:srgbClr val="3A812E"/>
              </a:buClr>
              <a:buSzPct val="59090"/>
              <a:buFont typeface="Wingdings"/>
              <a:buChar char=""/>
              <a:tabLst>
                <a:tab pos="682625" algn="l"/>
              </a:tabLst>
            </a:pPr>
            <a:r>
              <a:rPr dirty="0" sz="2200" spc="-10">
                <a:latin typeface="Arial MT"/>
                <a:cs typeface="Arial MT"/>
              </a:rPr>
              <a:t>Tamaño</a:t>
            </a:r>
            <a:endParaRPr sz="2200">
              <a:latin typeface="Arial MT"/>
              <a:cs typeface="Arial MT"/>
            </a:endParaRPr>
          </a:p>
          <a:p>
            <a:pPr lvl="1" marL="682625" indent="-325755">
              <a:lnSpc>
                <a:spcPct val="100000"/>
              </a:lnSpc>
              <a:spcBef>
                <a:spcPts val="515"/>
              </a:spcBef>
              <a:buClr>
                <a:srgbClr val="3A812E"/>
              </a:buClr>
              <a:buSzPct val="59090"/>
              <a:buFont typeface="Wingdings"/>
              <a:buChar char=""/>
              <a:tabLst>
                <a:tab pos="682625" algn="l"/>
              </a:tabLst>
            </a:pPr>
            <a:r>
              <a:rPr dirty="0" sz="2200" spc="-10">
                <a:latin typeface="Arial MT"/>
                <a:cs typeface="Arial MT"/>
              </a:rPr>
              <a:t>Forma</a:t>
            </a:r>
            <a:endParaRPr sz="2200">
              <a:latin typeface="Arial MT"/>
              <a:cs typeface="Arial MT"/>
            </a:endParaRPr>
          </a:p>
          <a:p>
            <a:pPr lvl="1" marL="682625" indent="-325755">
              <a:lnSpc>
                <a:spcPct val="100000"/>
              </a:lnSpc>
              <a:spcBef>
                <a:spcPts val="530"/>
              </a:spcBef>
              <a:buClr>
                <a:srgbClr val="3A812E"/>
              </a:buClr>
              <a:buSzPct val="59090"/>
              <a:buFont typeface="Wingdings"/>
              <a:buChar char=""/>
              <a:tabLst>
                <a:tab pos="682625" algn="l"/>
              </a:tabLst>
            </a:pPr>
            <a:r>
              <a:rPr dirty="0" sz="2200" spc="-10">
                <a:latin typeface="Arial MT"/>
                <a:cs typeface="Arial MT"/>
              </a:rPr>
              <a:t>Límites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501015" y="1895803"/>
            <a:ext cx="2977515" cy="3134995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25"/>
              </a:spcBef>
              <a:buClr>
                <a:srgbClr val="CC9900"/>
              </a:buClr>
              <a:buSzPct val="65384"/>
              <a:buFont typeface="Wingdings"/>
              <a:buChar char=""/>
              <a:tabLst>
                <a:tab pos="354965" algn="l"/>
              </a:tabLst>
            </a:pPr>
            <a:r>
              <a:rPr dirty="0" sz="2600">
                <a:latin typeface="Arial MT"/>
                <a:cs typeface="Arial MT"/>
              </a:rPr>
              <a:t>Tipos</a:t>
            </a:r>
            <a:r>
              <a:rPr dirty="0" sz="2600" spc="-4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de</a:t>
            </a:r>
            <a:r>
              <a:rPr dirty="0" sz="2600" spc="-35">
                <a:latin typeface="Arial MT"/>
                <a:cs typeface="Arial MT"/>
              </a:rPr>
              <a:t> </a:t>
            </a:r>
            <a:r>
              <a:rPr dirty="0" sz="2600" spc="-10">
                <a:latin typeface="Arial MT"/>
                <a:cs typeface="Arial MT"/>
              </a:rPr>
              <a:t>Cultivo</a:t>
            </a:r>
            <a:endParaRPr sz="2600">
              <a:latin typeface="Arial MT"/>
              <a:cs typeface="Arial MT"/>
            </a:endParaRPr>
          </a:p>
          <a:p>
            <a:pPr lvl="1" marL="682625" indent="-325755">
              <a:lnSpc>
                <a:spcPct val="100000"/>
              </a:lnSpc>
              <a:spcBef>
                <a:spcPts val="520"/>
              </a:spcBef>
              <a:buClr>
                <a:srgbClr val="3A812E"/>
              </a:buClr>
              <a:buSzPct val="59090"/>
              <a:buFont typeface="Wingdings"/>
              <a:buChar char=""/>
              <a:tabLst>
                <a:tab pos="682625" algn="l"/>
              </a:tabLst>
            </a:pPr>
            <a:r>
              <a:rPr dirty="0" sz="2200" spc="-10">
                <a:latin typeface="Arial MT"/>
                <a:cs typeface="Arial MT"/>
              </a:rPr>
              <a:t>Aprovechamiento</a:t>
            </a:r>
            <a:endParaRPr sz="2200">
              <a:latin typeface="Arial MT"/>
              <a:cs typeface="Arial MT"/>
            </a:endParaRPr>
          </a:p>
          <a:p>
            <a:pPr lvl="1" marL="682625" indent="-325755">
              <a:lnSpc>
                <a:spcPct val="100000"/>
              </a:lnSpc>
              <a:spcBef>
                <a:spcPts val="525"/>
              </a:spcBef>
              <a:buClr>
                <a:srgbClr val="3A812E"/>
              </a:buClr>
              <a:buSzPct val="59090"/>
              <a:buFont typeface="Wingdings"/>
              <a:buChar char=""/>
              <a:tabLst>
                <a:tab pos="682625" algn="l"/>
              </a:tabLst>
            </a:pPr>
            <a:r>
              <a:rPr dirty="0" sz="2200">
                <a:latin typeface="Arial MT"/>
                <a:cs typeface="Arial MT"/>
              </a:rPr>
              <a:t>Uso</a:t>
            </a:r>
            <a:r>
              <a:rPr dirty="0" sz="2200" spc="-3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del</a:t>
            </a:r>
            <a:r>
              <a:rPr dirty="0" sz="2200" spc="-30">
                <a:latin typeface="Arial MT"/>
                <a:cs typeface="Arial MT"/>
              </a:rPr>
              <a:t> </a:t>
            </a:r>
            <a:r>
              <a:rPr dirty="0" sz="2200" spc="-20">
                <a:latin typeface="Arial MT"/>
                <a:cs typeface="Arial MT"/>
              </a:rPr>
              <a:t>Agua</a:t>
            </a:r>
            <a:endParaRPr sz="2200">
              <a:latin typeface="Arial MT"/>
              <a:cs typeface="Arial MT"/>
            </a:endParaRPr>
          </a:p>
          <a:p>
            <a:pPr lvl="1" marL="682625" indent="-325755">
              <a:lnSpc>
                <a:spcPct val="100000"/>
              </a:lnSpc>
              <a:spcBef>
                <a:spcPts val="515"/>
              </a:spcBef>
              <a:buClr>
                <a:srgbClr val="3A812E"/>
              </a:buClr>
              <a:buSzPct val="59090"/>
              <a:buFont typeface="Wingdings"/>
              <a:buChar char=""/>
              <a:tabLst>
                <a:tab pos="682625" algn="l"/>
              </a:tabLst>
            </a:pPr>
            <a:r>
              <a:rPr dirty="0" sz="2200">
                <a:latin typeface="Arial MT"/>
                <a:cs typeface="Arial MT"/>
              </a:rPr>
              <a:t>Nº</a:t>
            </a:r>
            <a:r>
              <a:rPr dirty="0" sz="2200" spc="-2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de</a:t>
            </a:r>
            <a:r>
              <a:rPr dirty="0" sz="2200" spc="-2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Cultivos</a:t>
            </a:r>
            <a:endParaRPr sz="22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635"/>
              </a:spcBef>
              <a:buClr>
                <a:srgbClr val="CC9900"/>
              </a:buClr>
              <a:buSzPct val="65384"/>
              <a:buFont typeface="Wingdings"/>
              <a:buChar char=""/>
              <a:tabLst>
                <a:tab pos="354965" algn="l"/>
              </a:tabLst>
            </a:pPr>
            <a:r>
              <a:rPr dirty="0" sz="2600">
                <a:latin typeface="Arial MT"/>
                <a:cs typeface="Arial MT"/>
              </a:rPr>
              <a:t>Nivel</a:t>
            </a:r>
            <a:r>
              <a:rPr dirty="0" sz="2600" spc="-35">
                <a:latin typeface="Arial MT"/>
                <a:cs typeface="Arial MT"/>
              </a:rPr>
              <a:t> </a:t>
            </a:r>
            <a:r>
              <a:rPr dirty="0" sz="2600" spc="-10">
                <a:latin typeface="Arial MT"/>
                <a:cs typeface="Arial MT"/>
              </a:rPr>
              <a:t>Tecnológico</a:t>
            </a:r>
            <a:endParaRPr sz="26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625"/>
              </a:spcBef>
              <a:buClr>
                <a:srgbClr val="CC9900"/>
              </a:buClr>
              <a:buSzPct val="65384"/>
              <a:buFont typeface="Wingdings"/>
              <a:buChar char=""/>
              <a:tabLst>
                <a:tab pos="354965" algn="l"/>
              </a:tabLst>
            </a:pPr>
            <a:r>
              <a:rPr dirty="0" sz="2600">
                <a:latin typeface="Arial MT"/>
                <a:cs typeface="Arial MT"/>
              </a:rPr>
              <a:t>Tipo</a:t>
            </a:r>
            <a:r>
              <a:rPr dirty="0" sz="2600" spc="-3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de</a:t>
            </a:r>
            <a:r>
              <a:rPr dirty="0" sz="2600" spc="-30">
                <a:latin typeface="Arial MT"/>
                <a:cs typeface="Arial MT"/>
              </a:rPr>
              <a:t> </a:t>
            </a:r>
            <a:r>
              <a:rPr dirty="0" sz="2600" spc="-10">
                <a:latin typeface="Arial MT"/>
                <a:cs typeface="Arial MT"/>
              </a:rPr>
              <a:t>Hábitat</a:t>
            </a:r>
            <a:endParaRPr sz="26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635"/>
              </a:spcBef>
              <a:buClr>
                <a:srgbClr val="CC9900"/>
              </a:buClr>
              <a:buSzPct val="65384"/>
              <a:buFont typeface="Wingdings"/>
              <a:buChar char=""/>
              <a:tabLst>
                <a:tab pos="354965" algn="l"/>
              </a:tabLst>
            </a:pPr>
            <a:r>
              <a:rPr dirty="0" sz="2600">
                <a:latin typeface="Arial MT"/>
                <a:cs typeface="Arial MT"/>
              </a:rPr>
              <a:t>Otras</a:t>
            </a:r>
            <a:r>
              <a:rPr dirty="0" sz="2600" spc="-35">
                <a:latin typeface="Arial MT"/>
                <a:cs typeface="Arial MT"/>
              </a:rPr>
              <a:t> </a:t>
            </a:r>
            <a:r>
              <a:rPr dirty="0" sz="2600" spc="-10">
                <a:latin typeface="Arial MT"/>
                <a:cs typeface="Arial MT"/>
              </a:rPr>
              <a:t>actividades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50"/>
              </a:spcBef>
            </a:pPr>
            <a:r>
              <a:rPr dirty="0" sz="3800">
                <a:latin typeface="Times New Roman"/>
                <a:cs typeface="Times New Roman"/>
              </a:rPr>
              <a:t>ELEMENTOS</a:t>
            </a:r>
            <a:r>
              <a:rPr dirty="0" sz="3800" spc="60">
                <a:latin typeface="Times New Roman"/>
                <a:cs typeface="Times New Roman"/>
              </a:rPr>
              <a:t> </a:t>
            </a:r>
            <a:r>
              <a:rPr dirty="0" sz="3800" spc="50">
                <a:latin typeface="Times New Roman"/>
                <a:cs typeface="Times New Roman"/>
              </a:rPr>
              <a:t>DEL</a:t>
            </a:r>
            <a:r>
              <a:rPr dirty="0" sz="3800" spc="70">
                <a:latin typeface="Times New Roman"/>
                <a:cs typeface="Times New Roman"/>
              </a:rPr>
              <a:t> </a:t>
            </a:r>
            <a:r>
              <a:rPr dirty="0" sz="3800" spc="-65">
                <a:latin typeface="Times New Roman"/>
                <a:cs typeface="Times New Roman"/>
              </a:rPr>
              <a:t>PAISAJE </a:t>
            </a:r>
            <a:r>
              <a:rPr dirty="0" sz="3800" spc="-10">
                <a:latin typeface="Times New Roman"/>
                <a:cs typeface="Times New Roman"/>
              </a:rPr>
              <a:t>AGRARIOS</a:t>
            </a:r>
            <a:endParaRPr sz="38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5589" y="1978151"/>
            <a:ext cx="5104226" cy="439064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300873" y="2168142"/>
            <a:ext cx="21602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TIPOS</a:t>
            </a:r>
            <a:r>
              <a:rPr dirty="0" sz="1800" spc="-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-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CULTIVO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73896" y="630428"/>
            <a:ext cx="694182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Times New Roman"/>
                <a:cs typeface="Times New Roman"/>
              </a:rPr>
              <a:t>ELEMENTOS</a:t>
            </a:r>
            <a:r>
              <a:rPr dirty="0" spc="55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DEL</a:t>
            </a:r>
            <a:r>
              <a:rPr dirty="0" spc="70">
                <a:latin typeface="Times New Roman"/>
                <a:cs typeface="Times New Roman"/>
              </a:rPr>
              <a:t> </a:t>
            </a:r>
            <a:r>
              <a:rPr dirty="0" spc="-70">
                <a:latin typeface="Times New Roman"/>
                <a:cs typeface="Times New Roman"/>
              </a:rPr>
              <a:t>PAISAJE</a:t>
            </a:r>
            <a:r>
              <a:rPr dirty="0" spc="50">
                <a:latin typeface="Times New Roman"/>
                <a:cs typeface="Times New Roman"/>
              </a:rPr>
              <a:t> </a:t>
            </a:r>
            <a:r>
              <a:rPr dirty="0" spc="-10">
                <a:latin typeface="Times New Roman"/>
                <a:cs typeface="Times New Roman"/>
              </a:rPr>
              <a:t>AGRARIO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463941" y="1579269"/>
            <a:ext cx="7678420" cy="253873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365"/>
              </a:spcBef>
              <a:buClr>
                <a:srgbClr val="CC9900"/>
              </a:buClr>
              <a:buSzPct val="63636"/>
              <a:buFont typeface="Wingdings"/>
              <a:buChar char=""/>
              <a:tabLst>
                <a:tab pos="354965" algn="l"/>
              </a:tabLst>
            </a:pPr>
            <a:r>
              <a:rPr dirty="0" sz="2200">
                <a:latin typeface="Arial MT"/>
                <a:cs typeface="Arial MT"/>
              </a:rPr>
              <a:t>PARCELAS</a:t>
            </a:r>
            <a:r>
              <a:rPr dirty="0" sz="2200" spc="-55">
                <a:latin typeface="Arial MT"/>
                <a:cs typeface="Arial MT"/>
              </a:rPr>
              <a:t> </a:t>
            </a:r>
            <a:r>
              <a:rPr dirty="0" sz="2200">
                <a:latin typeface="Microsoft Sans Serif"/>
                <a:cs typeface="Microsoft Sans Serif"/>
              </a:rPr>
              <a:t>→</a:t>
            </a:r>
            <a:r>
              <a:rPr dirty="0" sz="2200" spc="-75">
                <a:latin typeface="Microsoft Sans Serif"/>
                <a:cs typeface="Microsoft Sans Serif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divisiones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mínimas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la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superficie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agraria</a:t>
            </a:r>
            <a:endParaRPr sz="22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260"/>
              </a:spcBef>
              <a:buClr>
                <a:srgbClr val="CC9900"/>
              </a:buClr>
              <a:buSzPct val="63636"/>
              <a:buFont typeface="Wingdings"/>
              <a:buChar char=""/>
              <a:tabLst>
                <a:tab pos="354965" algn="l"/>
              </a:tabLst>
            </a:pPr>
            <a:r>
              <a:rPr dirty="0" sz="2200" spc="-10">
                <a:latin typeface="Times New Roman"/>
                <a:cs typeface="Times New Roman"/>
              </a:rPr>
              <a:t>Tipos</a:t>
            </a:r>
            <a:endParaRPr sz="2200">
              <a:latin typeface="Times New Roman"/>
              <a:cs typeface="Times New Roman"/>
            </a:endParaRPr>
          </a:p>
          <a:p>
            <a:pPr lvl="1" marL="682625" indent="-325755">
              <a:lnSpc>
                <a:spcPct val="100000"/>
              </a:lnSpc>
              <a:spcBef>
                <a:spcPts val="260"/>
              </a:spcBef>
              <a:buClr>
                <a:srgbClr val="3A812E"/>
              </a:buClr>
              <a:buSzPct val="60000"/>
              <a:buFont typeface="Wingdings"/>
              <a:buChar char=""/>
              <a:tabLst>
                <a:tab pos="682625" algn="l"/>
              </a:tabLst>
            </a:pPr>
            <a:r>
              <a:rPr dirty="0" sz="2000" spc="-10" b="1">
                <a:latin typeface="Times New Roman"/>
                <a:cs typeface="Times New Roman"/>
              </a:rPr>
              <a:t>Forma</a:t>
            </a:r>
            <a:endParaRPr sz="2000">
              <a:latin typeface="Times New Roman"/>
              <a:cs typeface="Times New Roman"/>
            </a:endParaRPr>
          </a:p>
          <a:p>
            <a:pPr lvl="2" marL="1035050" marR="5080" indent="-350520">
              <a:lnSpc>
                <a:spcPts val="1960"/>
              </a:lnSpc>
              <a:spcBef>
                <a:spcPts val="445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1035050" algn="l"/>
              </a:tabLst>
            </a:pPr>
            <a:r>
              <a:rPr dirty="0" sz="1800" b="1">
                <a:latin typeface="Times New Roman"/>
                <a:cs typeface="Times New Roman"/>
              </a:rPr>
              <a:t>Regulares</a:t>
            </a:r>
            <a:r>
              <a:rPr dirty="0" sz="1800">
                <a:latin typeface="Times New Roman"/>
                <a:cs typeface="Times New Roman"/>
              </a:rPr>
              <a:t>: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producen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paisajes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agrarios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organizados.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Suelen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tener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formas </a:t>
            </a:r>
            <a:r>
              <a:rPr dirty="0" sz="1800">
                <a:latin typeface="Times New Roman"/>
                <a:cs typeface="Times New Roman"/>
              </a:rPr>
              <a:t>geométricas.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Ej.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township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Estados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Unidos</a:t>
            </a:r>
            <a:endParaRPr sz="1800">
              <a:latin typeface="Times New Roman"/>
              <a:cs typeface="Times New Roman"/>
            </a:endParaRPr>
          </a:p>
          <a:p>
            <a:pPr lvl="2" marL="1035050" marR="636270" indent="-350520">
              <a:lnSpc>
                <a:spcPts val="1970"/>
              </a:lnSpc>
              <a:spcBef>
                <a:spcPts val="405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1035050" algn="l"/>
              </a:tabLst>
            </a:pPr>
            <a:r>
              <a:rPr dirty="0" sz="1800" b="1">
                <a:latin typeface="Times New Roman"/>
                <a:cs typeface="Times New Roman"/>
              </a:rPr>
              <a:t>Irregulares</a:t>
            </a:r>
            <a:r>
              <a:rPr dirty="0" sz="1800">
                <a:latin typeface="Times New Roman"/>
                <a:cs typeface="Times New Roman"/>
              </a:rPr>
              <a:t>: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paisajes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más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variados,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suelen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proceder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relieve </a:t>
            </a:r>
            <a:r>
              <a:rPr dirty="0" sz="1800">
                <a:latin typeface="Times New Roman"/>
                <a:cs typeface="Times New Roman"/>
              </a:rPr>
              <a:t>accidentado.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Ej.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El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policultivo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mediterráneo</a:t>
            </a:r>
            <a:endParaRPr sz="1800">
              <a:latin typeface="Times New Roman"/>
              <a:cs typeface="Times New Roman"/>
            </a:endParaRPr>
          </a:p>
          <a:p>
            <a:pPr lvl="1" marL="682625" indent="-325755">
              <a:lnSpc>
                <a:spcPct val="100000"/>
              </a:lnSpc>
              <a:spcBef>
                <a:spcPts val="209"/>
              </a:spcBef>
              <a:buClr>
                <a:srgbClr val="3A812E"/>
              </a:buClr>
              <a:buSzPct val="60000"/>
              <a:buFont typeface="Wingdings"/>
              <a:buChar char=""/>
              <a:tabLst>
                <a:tab pos="682625" algn="l"/>
              </a:tabLst>
            </a:pPr>
            <a:r>
              <a:rPr dirty="0" sz="2000">
                <a:latin typeface="Times New Roman"/>
                <a:cs typeface="Times New Roman"/>
              </a:rPr>
              <a:t>Por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tamaño</a:t>
            </a:r>
            <a:r>
              <a:rPr dirty="0" sz="2000">
                <a:latin typeface="Times New Roman"/>
                <a:cs typeface="Times New Roman"/>
              </a:rPr>
              <a:t>: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pueden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grandes,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medianas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pequeñas.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808365" y="5094666"/>
            <a:ext cx="6861809" cy="968375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338455" indent="-325755">
              <a:lnSpc>
                <a:spcPct val="100000"/>
              </a:lnSpc>
              <a:spcBef>
                <a:spcPts val="350"/>
              </a:spcBef>
              <a:buClr>
                <a:srgbClr val="3A812E"/>
              </a:buClr>
              <a:buSzPct val="60000"/>
              <a:buFont typeface="Wingdings"/>
              <a:buChar char=""/>
              <a:tabLst>
                <a:tab pos="338455" algn="l"/>
              </a:tabLst>
            </a:pPr>
            <a:r>
              <a:rPr dirty="0" sz="2000">
                <a:latin typeface="Times New Roman"/>
                <a:cs typeface="Times New Roman"/>
              </a:rPr>
              <a:t>Según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sus</a:t>
            </a:r>
            <a:r>
              <a:rPr dirty="0" sz="2000" spc="484">
                <a:latin typeface="Times New Roman"/>
                <a:cs typeface="Times New Roman"/>
              </a:rPr>
              <a:t> </a:t>
            </a:r>
            <a:r>
              <a:rPr dirty="0" sz="2000" spc="-10" b="1">
                <a:latin typeface="Times New Roman"/>
                <a:cs typeface="Times New Roman"/>
              </a:rPr>
              <a:t>límites</a:t>
            </a:r>
            <a:r>
              <a:rPr dirty="0" sz="2000" spc="-10">
                <a:latin typeface="Times New Roman"/>
                <a:cs typeface="Times New Roman"/>
              </a:rPr>
              <a:t>:</a:t>
            </a:r>
            <a:endParaRPr sz="2000">
              <a:latin typeface="Times New Roman"/>
              <a:cs typeface="Times New Roman"/>
            </a:endParaRPr>
          </a:p>
          <a:p>
            <a:pPr lvl="1" marL="690245" indent="-350520">
              <a:lnSpc>
                <a:spcPct val="100000"/>
              </a:lnSpc>
              <a:spcBef>
                <a:spcPts val="225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690245" algn="l"/>
              </a:tabLst>
            </a:pPr>
            <a:r>
              <a:rPr dirty="0" sz="1800" b="1">
                <a:latin typeface="Times New Roman"/>
                <a:cs typeface="Times New Roman"/>
              </a:rPr>
              <a:t>Abiertas</a:t>
            </a:r>
            <a:r>
              <a:rPr dirty="0" sz="1800">
                <a:latin typeface="Times New Roman"/>
                <a:cs typeface="Times New Roman"/>
              </a:rPr>
              <a:t>: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cuando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están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separadas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otras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simples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surcos.</a:t>
            </a:r>
            <a:endParaRPr sz="1800">
              <a:latin typeface="Times New Roman"/>
              <a:cs typeface="Times New Roman"/>
            </a:endParaRPr>
          </a:p>
          <a:p>
            <a:pPr lvl="1" marL="690245" indent="-350520">
              <a:lnSpc>
                <a:spcPct val="100000"/>
              </a:lnSpc>
              <a:spcBef>
                <a:spcPts val="229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690245" algn="l"/>
              </a:tabLst>
            </a:pPr>
            <a:r>
              <a:rPr dirty="0" sz="1800" b="1">
                <a:latin typeface="Times New Roman"/>
                <a:cs typeface="Times New Roman"/>
              </a:rPr>
              <a:t>Cerradas</a:t>
            </a:r>
            <a:r>
              <a:rPr dirty="0" sz="1800">
                <a:latin typeface="Times New Roman"/>
                <a:cs typeface="Times New Roman"/>
              </a:rPr>
              <a:t>: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cuando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están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cercadas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por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setos,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árboles,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vallas,…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79451" y="4209288"/>
            <a:ext cx="3559098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31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200" spc="-50">
                <a:latin typeface="Times New Roman"/>
                <a:cs typeface="Times New Roman"/>
              </a:rPr>
              <a:t>Compara…</a:t>
            </a:r>
            <a:endParaRPr sz="42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4007" y="1616964"/>
            <a:ext cx="8676131" cy="431749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31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200" spc="-50">
                <a:latin typeface="Times New Roman"/>
                <a:cs typeface="Times New Roman"/>
              </a:rPr>
              <a:t>Compara…</a:t>
            </a:r>
            <a:endParaRPr sz="42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84847" y="1761744"/>
            <a:ext cx="8040972" cy="40858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84882" y="609599"/>
            <a:ext cx="1969007" cy="2808732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75809" y="609599"/>
            <a:ext cx="2566416" cy="2808732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97159" y="3633216"/>
            <a:ext cx="2581655" cy="3096767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32738" y="3633215"/>
            <a:ext cx="2421635" cy="3023616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5062" y="3633215"/>
            <a:ext cx="3285744" cy="3023616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58347" y="742188"/>
            <a:ext cx="3240023" cy="254965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73896" y="630428"/>
            <a:ext cx="694182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Times New Roman"/>
                <a:cs typeface="Times New Roman"/>
              </a:rPr>
              <a:t>ELEMENTOS</a:t>
            </a:r>
            <a:r>
              <a:rPr dirty="0" spc="55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DEL</a:t>
            </a:r>
            <a:r>
              <a:rPr dirty="0" spc="70">
                <a:latin typeface="Times New Roman"/>
                <a:cs typeface="Times New Roman"/>
              </a:rPr>
              <a:t> </a:t>
            </a:r>
            <a:r>
              <a:rPr dirty="0" spc="-70">
                <a:latin typeface="Times New Roman"/>
                <a:cs typeface="Times New Roman"/>
              </a:rPr>
              <a:t>PAISAJE</a:t>
            </a:r>
            <a:r>
              <a:rPr dirty="0" spc="50">
                <a:latin typeface="Times New Roman"/>
                <a:cs typeface="Times New Roman"/>
              </a:rPr>
              <a:t> </a:t>
            </a:r>
            <a:r>
              <a:rPr dirty="0" spc="-10">
                <a:latin typeface="Times New Roman"/>
                <a:cs typeface="Times New Roman"/>
              </a:rPr>
              <a:t>AGRARIO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322209" y="1363351"/>
            <a:ext cx="6427470" cy="1816735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600"/>
              </a:spcBef>
              <a:buClr>
                <a:srgbClr val="CC9900"/>
              </a:buClr>
              <a:buSzPct val="63636"/>
              <a:buFont typeface="Wingdings"/>
              <a:buChar char=""/>
              <a:tabLst>
                <a:tab pos="354965" algn="l"/>
              </a:tabLst>
            </a:pPr>
            <a:r>
              <a:rPr dirty="0" sz="2200">
                <a:latin typeface="Arial MT"/>
                <a:cs typeface="Arial MT"/>
              </a:rPr>
              <a:t>TIPOS</a:t>
            </a:r>
            <a:r>
              <a:rPr dirty="0" sz="2200" spc="-4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DE</a:t>
            </a:r>
            <a:r>
              <a:rPr dirty="0" sz="2200" spc="-2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CULTIVO</a:t>
            </a:r>
            <a:endParaRPr sz="2200">
              <a:latin typeface="Arial MT"/>
              <a:cs typeface="Arial MT"/>
            </a:endParaRPr>
          </a:p>
          <a:p>
            <a:pPr lvl="1" marL="682625" indent="-325755">
              <a:lnSpc>
                <a:spcPct val="100000"/>
              </a:lnSpc>
              <a:spcBef>
                <a:spcPts val="464"/>
              </a:spcBef>
              <a:buClr>
                <a:srgbClr val="3A812E"/>
              </a:buClr>
              <a:buSzPct val="60000"/>
              <a:buFont typeface="Wingdings"/>
              <a:buChar char=""/>
              <a:tabLst>
                <a:tab pos="682625" algn="l"/>
              </a:tabLst>
            </a:pPr>
            <a:r>
              <a:rPr dirty="0" sz="2000" b="1">
                <a:latin typeface="Times New Roman"/>
                <a:cs typeface="Times New Roman"/>
              </a:rPr>
              <a:t>Anuales</a:t>
            </a:r>
            <a:r>
              <a:rPr dirty="0" sz="2000" spc="-3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o</a:t>
            </a:r>
            <a:r>
              <a:rPr dirty="0" sz="2000" spc="-20" b="1">
                <a:latin typeface="Times New Roman"/>
                <a:cs typeface="Times New Roman"/>
              </a:rPr>
              <a:t> </a:t>
            </a:r>
            <a:r>
              <a:rPr dirty="0" sz="2000" spc="-10" b="1">
                <a:latin typeface="Times New Roman"/>
                <a:cs typeface="Times New Roman"/>
              </a:rPr>
              <a:t>herbáceos</a:t>
            </a:r>
            <a:endParaRPr sz="2000">
              <a:latin typeface="Times New Roman"/>
              <a:cs typeface="Times New Roman"/>
            </a:endParaRPr>
          </a:p>
          <a:p>
            <a:pPr lvl="2" marL="1035050" indent="-350520">
              <a:lnSpc>
                <a:spcPct val="100000"/>
              </a:lnSpc>
              <a:spcBef>
                <a:spcPts val="459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1035050" algn="l"/>
              </a:tabLst>
            </a:pPr>
            <a:r>
              <a:rPr dirty="0" sz="1800">
                <a:latin typeface="Times New Roman"/>
                <a:cs typeface="Times New Roman"/>
              </a:rPr>
              <a:t>Cereales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(trigo,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maíz,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cebada,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etc.)</a:t>
            </a:r>
            <a:endParaRPr sz="1800">
              <a:latin typeface="Times New Roman"/>
              <a:cs typeface="Times New Roman"/>
            </a:endParaRPr>
          </a:p>
          <a:p>
            <a:pPr lvl="1" marL="682625" indent="-325755">
              <a:lnSpc>
                <a:spcPct val="100000"/>
              </a:lnSpc>
              <a:spcBef>
                <a:spcPts val="450"/>
              </a:spcBef>
              <a:buClr>
                <a:srgbClr val="3A812E"/>
              </a:buClr>
              <a:buSzPct val="60000"/>
              <a:buFont typeface="Wingdings"/>
              <a:buChar char=""/>
              <a:tabLst>
                <a:tab pos="682625" algn="l"/>
              </a:tabLst>
            </a:pPr>
            <a:r>
              <a:rPr dirty="0" sz="2000" b="1">
                <a:latin typeface="Times New Roman"/>
                <a:cs typeface="Times New Roman"/>
              </a:rPr>
              <a:t>Perennes</a:t>
            </a:r>
            <a:r>
              <a:rPr dirty="0" sz="2000" spc="-3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o</a:t>
            </a:r>
            <a:r>
              <a:rPr dirty="0" sz="2000" spc="-25" b="1">
                <a:latin typeface="Times New Roman"/>
                <a:cs typeface="Times New Roman"/>
              </a:rPr>
              <a:t> </a:t>
            </a:r>
            <a:r>
              <a:rPr dirty="0" sz="2000" spc="-10" b="1">
                <a:latin typeface="Times New Roman"/>
                <a:cs typeface="Times New Roman"/>
              </a:rPr>
              <a:t>leñosos</a:t>
            </a:r>
            <a:endParaRPr sz="2000">
              <a:latin typeface="Times New Roman"/>
              <a:cs typeface="Times New Roman"/>
            </a:endParaRPr>
          </a:p>
          <a:p>
            <a:pPr lvl="2" marL="1035050" indent="-350520">
              <a:lnSpc>
                <a:spcPct val="100000"/>
              </a:lnSpc>
              <a:spcBef>
                <a:spcPts val="465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1035050" algn="l"/>
              </a:tabLst>
            </a:pPr>
            <a:r>
              <a:rPr dirty="0" sz="1800">
                <a:latin typeface="Times New Roman"/>
                <a:cs typeface="Times New Roman"/>
              </a:rPr>
              <a:t>Plantas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varios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años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vida: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frutales,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viñas,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olivos,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etc.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8683" y="3561588"/>
            <a:ext cx="3816096" cy="286359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84882" y="3777996"/>
            <a:ext cx="4757928" cy="22280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31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200" spc="-50">
                <a:latin typeface="Times New Roman"/>
                <a:cs typeface="Times New Roman"/>
              </a:rPr>
              <a:t>Compara…</a:t>
            </a:r>
            <a:endParaRPr sz="42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7159" y="2842260"/>
            <a:ext cx="4140708" cy="2761488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168789" y="2121407"/>
            <a:ext cx="3366770" cy="579120"/>
          </a:xfrm>
          <a:prstGeom prst="rect">
            <a:avLst/>
          </a:prstGeom>
          <a:solidFill>
            <a:srgbClr val="FF7251"/>
          </a:solidFill>
        </p:spPr>
        <p:txBody>
          <a:bodyPr wrap="square" lIns="0" tIns="40640" rIns="0" bIns="0" rtlCol="0" vert="horz">
            <a:spAutoFit/>
          </a:bodyPr>
          <a:lstStyle/>
          <a:p>
            <a:pPr marL="92710">
              <a:lnSpc>
                <a:spcPct val="100000"/>
              </a:lnSpc>
              <a:spcBef>
                <a:spcPts val="320"/>
              </a:spcBef>
            </a:pPr>
            <a:r>
              <a:rPr dirty="0" sz="1800" b="1">
                <a:latin typeface="Arial"/>
                <a:cs typeface="Arial"/>
              </a:rPr>
              <a:t>Cultivo</a:t>
            </a:r>
            <a:r>
              <a:rPr dirty="0" sz="1800" spc="-4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herbáceo:</a:t>
            </a:r>
            <a:endParaRPr sz="1800">
              <a:latin typeface="Arial"/>
              <a:cs typeface="Arial"/>
            </a:endParaRPr>
          </a:p>
          <a:p>
            <a:pPr marL="9271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Arial MT"/>
                <a:cs typeface="Arial MT"/>
              </a:rPr>
              <a:t>cultivo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arroz</a:t>
            </a:r>
            <a:r>
              <a:rPr dirty="0" sz="1400" spc="-3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en</a:t>
            </a:r>
            <a:r>
              <a:rPr dirty="0" sz="1400" spc="33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Albufera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Valencia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489325" y="2121407"/>
            <a:ext cx="3022600" cy="579120"/>
          </a:xfrm>
          <a:prstGeom prst="rect">
            <a:avLst/>
          </a:prstGeom>
          <a:solidFill>
            <a:srgbClr val="FFCC00"/>
          </a:solidFill>
        </p:spPr>
        <p:txBody>
          <a:bodyPr wrap="square" lIns="0" tIns="40640" rIns="0" bIns="0" rtlCol="0" vert="horz">
            <a:spAutoFit/>
          </a:bodyPr>
          <a:lstStyle/>
          <a:p>
            <a:pPr marL="92710">
              <a:lnSpc>
                <a:spcPct val="100000"/>
              </a:lnSpc>
              <a:spcBef>
                <a:spcPts val="320"/>
              </a:spcBef>
            </a:pPr>
            <a:r>
              <a:rPr dirty="0" sz="1800" b="1">
                <a:latin typeface="Arial"/>
                <a:cs typeface="Arial"/>
              </a:rPr>
              <a:t>Cultivo</a:t>
            </a:r>
            <a:r>
              <a:rPr dirty="0" sz="1800" spc="-4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leñoso:</a:t>
            </a:r>
            <a:endParaRPr sz="1800">
              <a:latin typeface="Arial"/>
              <a:cs typeface="Arial"/>
            </a:endParaRPr>
          </a:p>
          <a:p>
            <a:pPr marL="9271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Arial MT"/>
                <a:cs typeface="Arial MT"/>
              </a:rPr>
              <a:t>paisaje</a:t>
            </a:r>
            <a:r>
              <a:rPr dirty="0" sz="1400" spc="-4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con</a:t>
            </a:r>
            <a:r>
              <a:rPr dirty="0" sz="1400" spc="-4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naranjos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y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otros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frutales</a:t>
            </a:r>
            <a:endParaRPr sz="1400">
              <a:latin typeface="Arial MT"/>
              <a:cs typeface="Arial MT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17697" y="2840735"/>
            <a:ext cx="4283964" cy="288493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098683" y="4137660"/>
            <a:ext cx="8362315" cy="2772410"/>
            <a:chOff x="1098683" y="4137660"/>
            <a:chExt cx="8362315" cy="277241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8683" y="4209288"/>
              <a:ext cx="3599688" cy="2700527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62478" y="4137660"/>
              <a:ext cx="3858767" cy="257403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31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200" spc="-10">
                <a:latin typeface="Times New Roman"/>
                <a:cs typeface="Times New Roman"/>
              </a:rPr>
              <a:t>GANADERÍA</a:t>
            </a:r>
            <a:endParaRPr sz="4200">
              <a:latin typeface="Times New Roman"/>
              <a:cs typeface="Times New Roman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953903" y="1257300"/>
            <a:ext cx="8964295" cy="2748280"/>
            <a:chOff x="953903" y="1257300"/>
            <a:chExt cx="8964295" cy="2748280"/>
          </a:xfrm>
        </p:grpSpPr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3903" y="1330451"/>
              <a:ext cx="4177284" cy="267462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66237" y="1257300"/>
              <a:ext cx="4751831" cy="26715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567" y="2048255"/>
            <a:ext cx="7092695" cy="515874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256420" y="6327137"/>
            <a:ext cx="7480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Arial MT"/>
                <a:cs typeface="Arial MT"/>
              </a:rPr>
              <a:t>Hábitat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256420" y="6601457"/>
            <a:ext cx="12820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Arial MT"/>
                <a:cs typeface="Arial MT"/>
              </a:rPr>
              <a:t>concentrado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712859" y="6253985"/>
            <a:ext cx="7480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Arial MT"/>
                <a:cs typeface="Arial MT"/>
              </a:rPr>
              <a:t>Hábitat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712859" y="6528305"/>
            <a:ext cx="8890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Arial MT"/>
                <a:cs typeface="Arial MT"/>
              </a:rPr>
              <a:t>disperso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664855" y="6253985"/>
            <a:ext cx="7480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Arial MT"/>
                <a:cs typeface="Arial MT"/>
              </a:rPr>
              <a:t>Hábitat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664855" y="6528305"/>
            <a:ext cx="9645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Arial MT"/>
                <a:cs typeface="Arial MT"/>
              </a:rPr>
              <a:t>intercalar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1025533" y="1545336"/>
            <a:ext cx="8229600" cy="433070"/>
            <a:chOff x="1025533" y="1545336"/>
            <a:chExt cx="8229600" cy="433070"/>
          </a:xfrm>
        </p:grpSpPr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5533" y="1545336"/>
              <a:ext cx="8229596" cy="14478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5533" y="1690116"/>
              <a:ext cx="8229596" cy="146304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5533" y="1836420"/>
              <a:ext cx="8229596" cy="141731"/>
            </a:xfrm>
            <a:prstGeom prst="rect">
              <a:avLst/>
            </a:prstGeom>
          </p:spPr>
        </p:pic>
      </p:grpSp>
      <p:sp>
        <p:nvSpPr>
          <p:cNvPr id="13" name="object 13" descr=""/>
          <p:cNvSpPr txBox="1"/>
          <p:nvPr/>
        </p:nvSpPr>
        <p:spPr>
          <a:xfrm>
            <a:off x="1104160" y="1457959"/>
            <a:ext cx="263588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POBLAMIENTO</a:t>
            </a:r>
            <a:r>
              <a:rPr dirty="0" sz="1800" spc="100" b="1">
                <a:latin typeface="Times New Roman"/>
                <a:cs typeface="Times New Roman"/>
              </a:rPr>
              <a:t> </a:t>
            </a:r>
            <a:r>
              <a:rPr dirty="0" sz="1800" spc="-20" b="1">
                <a:latin typeface="Times New Roman"/>
                <a:cs typeface="Times New Roman"/>
              </a:rPr>
              <a:t>RURAL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10" b="1">
                <a:latin typeface="Times New Roman"/>
                <a:cs typeface="Times New Roman"/>
              </a:rPr>
              <a:t>Tipologías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384436" y="342392"/>
            <a:ext cx="5946140" cy="6051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800">
                <a:latin typeface="Times New Roman"/>
                <a:cs typeface="Times New Roman"/>
              </a:rPr>
              <a:t>ELEMENTOS</a:t>
            </a:r>
            <a:r>
              <a:rPr dirty="0" sz="3800" spc="60">
                <a:latin typeface="Times New Roman"/>
                <a:cs typeface="Times New Roman"/>
              </a:rPr>
              <a:t> </a:t>
            </a:r>
            <a:r>
              <a:rPr dirty="0" sz="3800" spc="50">
                <a:latin typeface="Times New Roman"/>
                <a:cs typeface="Times New Roman"/>
              </a:rPr>
              <a:t>DEL</a:t>
            </a:r>
            <a:r>
              <a:rPr dirty="0" sz="3800" spc="70">
                <a:latin typeface="Times New Roman"/>
                <a:cs typeface="Times New Roman"/>
              </a:rPr>
              <a:t> </a:t>
            </a:r>
            <a:r>
              <a:rPr dirty="0" sz="3800" spc="-50">
                <a:latin typeface="Times New Roman"/>
                <a:cs typeface="Times New Roman"/>
              </a:rPr>
              <a:t>PAISAJE</a:t>
            </a:r>
            <a:endParaRPr sz="38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255685" y="929131"/>
            <a:ext cx="2203450" cy="6051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800" spc="-25">
                <a:solidFill>
                  <a:srgbClr val="006532"/>
                </a:solidFill>
                <a:latin typeface="Times New Roman"/>
                <a:cs typeface="Times New Roman"/>
              </a:rPr>
              <a:t>AGRARIO</a:t>
            </a:r>
            <a:endParaRPr sz="3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1271" y="1568196"/>
            <a:ext cx="8382000" cy="513435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98855" rIns="0" bIns="0" rtlCol="0" vert="horz">
            <a:spAutoFit/>
          </a:bodyPr>
          <a:lstStyle/>
          <a:p>
            <a:pPr marL="3042285">
              <a:lnSpc>
                <a:spcPct val="100000"/>
              </a:lnSpc>
              <a:spcBef>
                <a:spcPts val="100"/>
              </a:spcBef>
            </a:pPr>
            <a:r>
              <a:rPr dirty="0" sz="4200" spc="-75">
                <a:latin typeface="Times New Roman"/>
                <a:cs typeface="Times New Roman"/>
              </a:rPr>
              <a:t>Cantabria</a:t>
            </a:r>
            <a:endParaRPr sz="42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22209" y="6714233"/>
            <a:ext cx="23094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 MT"/>
                <a:cs typeface="Arial MT"/>
              </a:rPr>
              <a:t>Poblamiento</a:t>
            </a:r>
            <a:r>
              <a:rPr dirty="0" sz="1800" spc="-60">
                <a:latin typeface="Arial MT"/>
                <a:cs typeface="Arial MT"/>
              </a:rPr>
              <a:t> </a:t>
            </a:r>
            <a:r>
              <a:rPr dirty="0" sz="1800" spc="-10" b="1">
                <a:latin typeface="Arial"/>
                <a:cs typeface="Arial"/>
              </a:rPr>
              <a:t>disperso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79888" y="6752333"/>
            <a:ext cx="44450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 MT"/>
                <a:cs typeface="Arial MT"/>
              </a:rPr>
              <a:t>Poblamiento</a:t>
            </a:r>
            <a:r>
              <a:rPr dirty="0" sz="1800" spc="-4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concentrado: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 b="1">
                <a:latin typeface="Arial"/>
                <a:cs typeface="Arial"/>
              </a:rPr>
              <a:t>lineal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>
                <a:latin typeface="Arial MT"/>
                <a:cs typeface="Arial MT"/>
              </a:rPr>
              <a:t>y</a:t>
            </a:r>
            <a:r>
              <a:rPr dirty="0" sz="1800" spc="-60">
                <a:latin typeface="Arial MT"/>
                <a:cs typeface="Arial MT"/>
              </a:rPr>
              <a:t> </a:t>
            </a:r>
            <a:r>
              <a:rPr dirty="0" sz="1800" spc="-10" b="1">
                <a:latin typeface="Arial"/>
                <a:cs typeface="Arial"/>
              </a:rPr>
              <a:t>apiñado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29544" y="418591"/>
            <a:ext cx="342963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dirty="0" sz="2400" spc="-50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00"/>
                </a:solidFill>
                <a:latin typeface="Arial"/>
                <a:cs typeface="Arial"/>
              </a:rPr>
              <a:t>Los</a:t>
            </a:r>
            <a:r>
              <a:rPr dirty="0" sz="2400" spc="-65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00"/>
                </a:solidFill>
                <a:latin typeface="Arial"/>
                <a:cs typeface="Arial"/>
              </a:rPr>
              <a:t>espacios</a:t>
            </a:r>
            <a:r>
              <a:rPr dirty="0" sz="2400" spc="-55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00000"/>
                </a:solidFill>
                <a:latin typeface="Arial"/>
                <a:cs typeface="Arial"/>
              </a:rPr>
              <a:t>rurales</a:t>
            </a:r>
            <a:r>
              <a:rPr dirty="0" sz="2400" spc="-50" b="1">
                <a:solidFill>
                  <a:srgbClr val="000000"/>
                </a:solidFill>
                <a:latin typeface="Arial"/>
                <a:cs typeface="Arial"/>
              </a:rPr>
              <a:t> -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12248" y="964183"/>
            <a:ext cx="346392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latin typeface="Arial"/>
                <a:cs typeface="Arial"/>
              </a:rPr>
              <a:t>El</a:t>
            </a:r>
            <a:r>
              <a:rPr dirty="0" sz="2800" spc="-90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poblamiento</a:t>
            </a:r>
            <a:r>
              <a:rPr dirty="0" sz="2800" spc="-95" b="1">
                <a:latin typeface="Arial"/>
                <a:cs typeface="Arial"/>
              </a:rPr>
              <a:t> </a:t>
            </a:r>
            <a:r>
              <a:rPr dirty="0" sz="2800" spc="-10" b="1">
                <a:latin typeface="Arial"/>
                <a:cs typeface="Arial"/>
              </a:rPr>
              <a:t>rural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4073" y="1690116"/>
            <a:ext cx="9143996" cy="4165091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9447027" y="461645"/>
            <a:ext cx="318770" cy="318770"/>
            <a:chOff x="9447027" y="461645"/>
            <a:chExt cx="318770" cy="318770"/>
          </a:xfrm>
        </p:grpSpPr>
        <p:sp>
          <p:nvSpPr>
            <p:cNvPr id="7" name="object 7" descr=""/>
            <p:cNvSpPr/>
            <p:nvPr/>
          </p:nvSpPr>
          <p:spPr>
            <a:xfrm>
              <a:off x="9448678" y="464819"/>
              <a:ext cx="312420" cy="312420"/>
            </a:xfrm>
            <a:custGeom>
              <a:avLst/>
              <a:gdLst/>
              <a:ahLst/>
              <a:cxnLst/>
              <a:rect l="l" t="t" r="r" b="b"/>
              <a:pathLst>
                <a:path w="312420" h="312420">
                  <a:moveTo>
                    <a:pt x="312419" y="312419"/>
                  </a:moveTo>
                  <a:lnTo>
                    <a:pt x="312419" y="0"/>
                  </a:lnTo>
                  <a:lnTo>
                    <a:pt x="0" y="0"/>
                  </a:lnTo>
                  <a:lnTo>
                    <a:pt x="0" y="312419"/>
                  </a:lnTo>
                  <a:lnTo>
                    <a:pt x="312419" y="312419"/>
                  </a:lnTo>
                  <a:close/>
                </a:path>
              </a:pathLst>
            </a:custGeom>
            <a:solidFill>
              <a:srgbClr val="CC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9450202" y="464819"/>
              <a:ext cx="312420" cy="20320"/>
            </a:xfrm>
            <a:custGeom>
              <a:avLst/>
              <a:gdLst/>
              <a:ahLst/>
              <a:cxnLst/>
              <a:rect l="l" t="t" r="r" b="b"/>
              <a:pathLst>
                <a:path w="312420" h="20320">
                  <a:moveTo>
                    <a:pt x="312419" y="0"/>
                  </a:moveTo>
                  <a:lnTo>
                    <a:pt x="0" y="0"/>
                  </a:lnTo>
                  <a:lnTo>
                    <a:pt x="19811" y="19811"/>
                  </a:lnTo>
                  <a:lnTo>
                    <a:pt x="292607" y="19811"/>
                  </a:lnTo>
                  <a:lnTo>
                    <a:pt x="312419" y="0"/>
                  </a:lnTo>
                  <a:close/>
                </a:path>
              </a:pathLst>
            </a:custGeom>
            <a:solidFill>
              <a:srgbClr val="D6AD3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9450202" y="464819"/>
              <a:ext cx="20320" cy="312420"/>
            </a:xfrm>
            <a:custGeom>
              <a:avLst/>
              <a:gdLst/>
              <a:ahLst/>
              <a:cxnLst/>
              <a:rect l="l" t="t" r="r" b="b"/>
              <a:pathLst>
                <a:path w="20320" h="312420">
                  <a:moveTo>
                    <a:pt x="19811" y="292607"/>
                  </a:moveTo>
                  <a:lnTo>
                    <a:pt x="19811" y="19811"/>
                  </a:lnTo>
                  <a:lnTo>
                    <a:pt x="0" y="0"/>
                  </a:lnTo>
                  <a:lnTo>
                    <a:pt x="0" y="312419"/>
                  </a:lnTo>
                  <a:lnTo>
                    <a:pt x="19811" y="292607"/>
                  </a:lnTo>
                  <a:close/>
                </a:path>
              </a:pathLst>
            </a:custGeom>
            <a:solidFill>
              <a:srgbClr val="E1C2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9450202" y="757427"/>
              <a:ext cx="312420" cy="20320"/>
            </a:xfrm>
            <a:custGeom>
              <a:avLst/>
              <a:gdLst/>
              <a:ahLst/>
              <a:cxnLst/>
              <a:rect l="l" t="t" r="r" b="b"/>
              <a:pathLst>
                <a:path w="312420" h="20320">
                  <a:moveTo>
                    <a:pt x="312419" y="19811"/>
                  </a:moveTo>
                  <a:lnTo>
                    <a:pt x="292607" y="0"/>
                  </a:lnTo>
                  <a:lnTo>
                    <a:pt x="19811" y="0"/>
                  </a:lnTo>
                  <a:lnTo>
                    <a:pt x="0" y="19811"/>
                  </a:lnTo>
                  <a:lnTo>
                    <a:pt x="312419" y="19811"/>
                  </a:lnTo>
                  <a:close/>
                </a:path>
              </a:pathLst>
            </a:custGeom>
            <a:solidFill>
              <a:srgbClr val="A47B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9742810" y="464819"/>
              <a:ext cx="20320" cy="312420"/>
            </a:xfrm>
            <a:custGeom>
              <a:avLst/>
              <a:gdLst/>
              <a:ahLst/>
              <a:cxnLst/>
              <a:rect l="l" t="t" r="r" b="b"/>
              <a:pathLst>
                <a:path w="20320" h="312420">
                  <a:moveTo>
                    <a:pt x="19811" y="312419"/>
                  </a:moveTo>
                  <a:lnTo>
                    <a:pt x="19811" y="0"/>
                  </a:lnTo>
                  <a:lnTo>
                    <a:pt x="0" y="19811"/>
                  </a:lnTo>
                  <a:lnTo>
                    <a:pt x="0" y="292607"/>
                  </a:lnTo>
                  <a:lnTo>
                    <a:pt x="19811" y="312419"/>
                  </a:lnTo>
                  <a:close/>
                </a:path>
              </a:pathLst>
            </a:custGeom>
            <a:solidFill>
              <a:srgbClr val="7A5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04939" y="519557"/>
              <a:ext cx="201421" cy="202945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9450202" y="464819"/>
              <a:ext cx="312420" cy="312420"/>
            </a:xfrm>
            <a:custGeom>
              <a:avLst/>
              <a:gdLst/>
              <a:ahLst/>
              <a:cxnLst/>
              <a:rect l="l" t="t" r="r" b="b"/>
              <a:pathLst>
                <a:path w="312420" h="312420">
                  <a:moveTo>
                    <a:pt x="0" y="0"/>
                  </a:moveTo>
                  <a:lnTo>
                    <a:pt x="0" y="312419"/>
                  </a:lnTo>
                  <a:lnTo>
                    <a:pt x="312419" y="312419"/>
                  </a:lnTo>
                  <a:lnTo>
                    <a:pt x="312419" y="0"/>
                  </a:lnTo>
                  <a:lnTo>
                    <a:pt x="0" y="0"/>
                  </a:lnTo>
                  <a:close/>
                </a:path>
                <a:path w="312420" h="312420">
                  <a:moveTo>
                    <a:pt x="19811" y="19811"/>
                  </a:moveTo>
                  <a:lnTo>
                    <a:pt x="19811" y="292607"/>
                  </a:lnTo>
                  <a:lnTo>
                    <a:pt x="292607" y="292607"/>
                  </a:lnTo>
                  <a:lnTo>
                    <a:pt x="292607" y="19811"/>
                  </a:lnTo>
                  <a:lnTo>
                    <a:pt x="19811" y="19811"/>
                  </a:lnTo>
                  <a:close/>
                </a:path>
                <a:path w="312420" h="312420">
                  <a:moveTo>
                    <a:pt x="0" y="0"/>
                  </a:moveTo>
                  <a:lnTo>
                    <a:pt x="19811" y="19811"/>
                  </a:lnTo>
                </a:path>
                <a:path w="312420" h="312420">
                  <a:moveTo>
                    <a:pt x="0" y="312419"/>
                  </a:moveTo>
                  <a:lnTo>
                    <a:pt x="19811" y="292607"/>
                  </a:lnTo>
                </a:path>
                <a:path w="312420" h="312420">
                  <a:moveTo>
                    <a:pt x="312419" y="312419"/>
                  </a:moveTo>
                  <a:lnTo>
                    <a:pt x="292607" y="292607"/>
                  </a:lnTo>
                </a:path>
                <a:path w="312420" h="312420">
                  <a:moveTo>
                    <a:pt x="312419" y="0"/>
                  </a:moveTo>
                  <a:lnTo>
                    <a:pt x="292607" y="19811"/>
                  </a:lnTo>
                </a:path>
              </a:pathLst>
            </a:custGeom>
            <a:ln w="6349">
              <a:solidFill>
                <a:srgbClr val="9966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31273" y="1402080"/>
            <a:ext cx="8229600" cy="5221605"/>
            <a:chOff x="1231273" y="1402080"/>
            <a:chExt cx="8229600" cy="522160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17426" y="1402080"/>
              <a:ext cx="3578351" cy="27431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717426" y="1431036"/>
              <a:ext cx="24765" cy="222885"/>
            </a:xfrm>
            <a:custGeom>
              <a:avLst/>
              <a:gdLst/>
              <a:ahLst/>
              <a:cxnLst/>
              <a:rect l="l" t="t" r="r" b="b"/>
              <a:pathLst>
                <a:path w="24764" h="222885">
                  <a:moveTo>
                    <a:pt x="0" y="0"/>
                  </a:moveTo>
                  <a:lnTo>
                    <a:pt x="24383" y="0"/>
                  </a:lnTo>
                </a:path>
                <a:path w="24764" h="222885">
                  <a:moveTo>
                    <a:pt x="0" y="3048"/>
                  </a:moveTo>
                  <a:lnTo>
                    <a:pt x="24383" y="3048"/>
                  </a:lnTo>
                </a:path>
                <a:path w="24764" h="222885">
                  <a:moveTo>
                    <a:pt x="0" y="6096"/>
                  </a:moveTo>
                  <a:lnTo>
                    <a:pt x="24383" y="6096"/>
                  </a:lnTo>
                </a:path>
                <a:path w="24764" h="222885">
                  <a:moveTo>
                    <a:pt x="0" y="9144"/>
                  </a:moveTo>
                  <a:lnTo>
                    <a:pt x="24383" y="9144"/>
                  </a:lnTo>
                </a:path>
                <a:path w="24764" h="222885">
                  <a:moveTo>
                    <a:pt x="0" y="12192"/>
                  </a:moveTo>
                  <a:lnTo>
                    <a:pt x="24383" y="12192"/>
                  </a:lnTo>
                </a:path>
                <a:path w="24764" h="222885">
                  <a:moveTo>
                    <a:pt x="0" y="15240"/>
                  </a:moveTo>
                  <a:lnTo>
                    <a:pt x="24383" y="15240"/>
                  </a:lnTo>
                </a:path>
                <a:path w="24764" h="222885">
                  <a:moveTo>
                    <a:pt x="0" y="18288"/>
                  </a:moveTo>
                  <a:lnTo>
                    <a:pt x="24383" y="18288"/>
                  </a:lnTo>
                </a:path>
                <a:path w="24764" h="222885">
                  <a:moveTo>
                    <a:pt x="0" y="21336"/>
                  </a:moveTo>
                  <a:lnTo>
                    <a:pt x="24383" y="21336"/>
                  </a:lnTo>
                </a:path>
                <a:path w="24764" h="222885">
                  <a:moveTo>
                    <a:pt x="0" y="24384"/>
                  </a:moveTo>
                  <a:lnTo>
                    <a:pt x="24383" y="24384"/>
                  </a:lnTo>
                </a:path>
                <a:path w="24764" h="222885">
                  <a:moveTo>
                    <a:pt x="0" y="27432"/>
                  </a:moveTo>
                  <a:lnTo>
                    <a:pt x="24383" y="27432"/>
                  </a:lnTo>
                </a:path>
                <a:path w="24764" h="222885">
                  <a:moveTo>
                    <a:pt x="0" y="30480"/>
                  </a:moveTo>
                  <a:lnTo>
                    <a:pt x="24383" y="30480"/>
                  </a:lnTo>
                </a:path>
                <a:path w="24764" h="222885">
                  <a:moveTo>
                    <a:pt x="0" y="33528"/>
                  </a:moveTo>
                  <a:lnTo>
                    <a:pt x="24383" y="33528"/>
                  </a:lnTo>
                </a:path>
                <a:path w="24764" h="222885">
                  <a:moveTo>
                    <a:pt x="0" y="36575"/>
                  </a:moveTo>
                  <a:lnTo>
                    <a:pt x="24383" y="36575"/>
                  </a:lnTo>
                </a:path>
                <a:path w="24764" h="222885">
                  <a:moveTo>
                    <a:pt x="0" y="39624"/>
                  </a:moveTo>
                  <a:lnTo>
                    <a:pt x="24383" y="39624"/>
                  </a:lnTo>
                </a:path>
                <a:path w="24764" h="222885">
                  <a:moveTo>
                    <a:pt x="0" y="42672"/>
                  </a:moveTo>
                  <a:lnTo>
                    <a:pt x="24383" y="42672"/>
                  </a:lnTo>
                </a:path>
                <a:path w="24764" h="222885">
                  <a:moveTo>
                    <a:pt x="0" y="45720"/>
                  </a:moveTo>
                  <a:lnTo>
                    <a:pt x="24383" y="45720"/>
                  </a:lnTo>
                </a:path>
                <a:path w="24764" h="222885">
                  <a:moveTo>
                    <a:pt x="0" y="48768"/>
                  </a:moveTo>
                  <a:lnTo>
                    <a:pt x="24383" y="48768"/>
                  </a:lnTo>
                </a:path>
                <a:path w="24764" h="222885">
                  <a:moveTo>
                    <a:pt x="0" y="51816"/>
                  </a:moveTo>
                  <a:lnTo>
                    <a:pt x="24383" y="51816"/>
                  </a:lnTo>
                </a:path>
                <a:path w="24764" h="222885">
                  <a:moveTo>
                    <a:pt x="0" y="54864"/>
                  </a:moveTo>
                  <a:lnTo>
                    <a:pt x="24383" y="54864"/>
                  </a:lnTo>
                </a:path>
                <a:path w="24764" h="222885">
                  <a:moveTo>
                    <a:pt x="0" y="57912"/>
                  </a:moveTo>
                  <a:lnTo>
                    <a:pt x="24383" y="57912"/>
                  </a:lnTo>
                </a:path>
                <a:path w="24764" h="222885">
                  <a:moveTo>
                    <a:pt x="0" y="60960"/>
                  </a:moveTo>
                  <a:lnTo>
                    <a:pt x="24383" y="60960"/>
                  </a:lnTo>
                </a:path>
                <a:path w="24764" h="222885">
                  <a:moveTo>
                    <a:pt x="0" y="64008"/>
                  </a:moveTo>
                  <a:lnTo>
                    <a:pt x="24383" y="64008"/>
                  </a:lnTo>
                </a:path>
                <a:path w="24764" h="222885">
                  <a:moveTo>
                    <a:pt x="0" y="67056"/>
                  </a:moveTo>
                  <a:lnTo>
                    <a:pt x="24383" y="67056"/>
                  </a:lnTo>
                </a:path>
                <a:path w="24764" h="222885">
                  <a:moveTo>
                    <a:pt x="0" y="70104"/>
                  </a:moveTo>
                  <a:lnTo>
                    <a:pt x="24383" y="70104"/>
                  </a:lnTo>
                </a:path>
                <a:path w="24764" h="222885">
                  <a:moveTo>
                    <a:pt x="0" y="73152"/>
                  </a:moveTo>
                  <a:lnTo>
                    <a:pt x="24383" y="73152"/>
                  </a:lnTo>
                </a:path>
                <a:path w="24764" h="222885">
                  <a:moveTo>
                    <a:pt x="0" y="76200"/>
                  </a:moveTo>
                  <a:lnTo>
                    <a:pt x="24383" y="76200"/>
                  </a:lnTo>
                </a:path>
                <a:path w="24764" h="222885">
                  <a:moveTo>
                    <a:pt x="0" y="79248"/>
                  </a:moveTo>
                  <a:lnTo>
                    <a:pt x="24383" y="79248"/>
                  </a:lnTo>
                </a:path>
                <a:path w="24764" h="222885">
                  <a:moveTo>
                    <a:pt x="0" y="82296"/>
                  </a:moveTo>
                  <a:lnTo>
                    <a:pt x="24383" y="82296"/>
                  </a:lnTo>
                </a:path>
                <a:path w="24764" h="222885">
                  <a:moveTo>
                    <a:pt x="0" y="85344"/>
                  </a:moveTo>
                  <a:lnTo>
                    <a:pt x="24383" y="85344"/>
                  </a:lnTo>
                </a:path>
                <a:path w="24764" h="222885">
                  <a:moveTo>
                    <a:pt x="0" y="88392"/>
                  </a:moveTo>
                  <a:lnTo>
                    <a:pt x="24383" y="88392"/>
                  </a:lnTo>
                </a:path>
                <a:path w="24764" h="222885">
                  <a:moveTo>
                    <a:pt x="0" y="91440"/>
                  </a:moveTo>
                  <a:lnTo>
                    <a:pt x="24383" y="91440"/>
                  </a:lnTo>
                </a:path>
                <a:path w="24764" h="222885">
                  <a:moveTo>
                    <a:pt x="0" y="94488"/>
                  </a:moveTo>
                  <a:lnTo>
                    <a:pt x="24383" y="94488"/>
                  </a:lnTo>
                </a:path>
                <a:path w="24764" h="222885">
                  <a:moveTo>
                    <a:pt x="0" y="97536"/>
                  </a:moveTo>
                  <a:lnTo>
                    <a:pt x="24383" y="97536"/>
                  </a:lnTo>
                </a:path>
                <a:path w="24764" h="222885">
                  <a:moveTo>
                    <a:pt x="0" y="100584"/>
                  </a:moveTo>
                  <a:lnTo>
                    <a:pt x="24383" y="100584"/>
                  </a:lnTo>
                </a:path>
                <a:path w="24764" h="222885">
                  <a:moveTo>
                    <a:pt x="0" y="103632"/>
                  </a:moveTo>
                  <a:lnTo>
                    <a:pt x="24383" y="103632"/>
                  </a:lnTo>
                </a:path>
                <a:path w="24764" h="222885">
                  <a:moveTo>
                    <a:pt x="0" y="106680"/>
                  </a:moveTo>
                  <a:lnTo>
                    <a:pt x="24383" y="106680"/>
                  </a:lnTo>
                </a:path>
                <a:path w="24764" h="222885">
                  <a:moveTo>
                    <a:pt x="0" y="109728"/>
                  </a:moveTo>
                  <a:lnTo>
                    <a:pt x="24383" y="109728"/>
                  </a:lnTo>
                </a:path>
                <a:path w="24764" h="222885">
                  <a:moveTo>
                    <a:pt x="0" y="112775"/>
                  </a:moveTo>
                  <a:lnTo>
                    <a:pt x="24383" y="112775"/>
                  </a:lnTo>
                </a:path>
                <a:path w="24764" h="222885">
                  <a:moveTo>
                    <a:pt x="0" y="115824"/>
                  </a:moveTo>
                  <a:lnTo>
                    <a:pt x="24383" y="115824"/>
                  </a:lnTo>
                </a:path>
                <a:path w="24764" h="222885">
                  <a:moveTo>
                    <a:pt x="0" y="118872"/>
                  </a:moveTo>
                  <a:lnTo>
                    <a:pt x="24383" y="118872"/>
                  </a:lnTo>
                </a:path>
                <a:path w="24764" h="222885">
                  <a:moveTo>
                    <a:pt x="0" y="121920"/>
                  </a:moveTo>
                  <a:lnTo>
                    <a:pt x="24383" y="121920"/>
                  </a:lnTo>
                </a:path>
                <a:path w="24764" h="222885">
                  <a:moveTo>
                    <a:pt x="0" y="124968"/>
                  </a:moveTo>
                  <a:lnTo>
                    <a:pt x="24383" y="124968"/>
                  </a:lnTo>
                </a:path>
                <a:path w="24764" h="222885">
                  <a:moveTo>
                    <a:pt x="0" y="128016"/>
                  </a:moveTo>
                  <a:lnTo>
                    <a:pt x="24383" y="128016"/>
                  </a:lnTo>
                </a:path>
                <a:path w="24764" h="222885">
                  <a:moveTo>
                    <a:pt x="0" y="131064"/>
                  </a:moveTo>
                  <a:lnTo>
                    <a:pt x="24383" y="131064"/>
                  </a:lnTo>
                </a:path>
                <a:path w="24764" h="222885">
                  <a:moveTo>
                    <a:pt x="0" y="134112"/>
                  </a:moveTo>
                  <a:lnTo>
                    <a:pt x="24383" y="134112"/>
                  </a:lnTo>
                </a:path>
                <a:path w="24764" h="222885">
                  <a:moveTo>
                    <a:pt x="0" y="137160"/>
                  </a:moveTo>
                  <a:lnTo>
                    <a:pt x="24383" y="137160"/>
                  </a:lnTo>
                </a:path>
                <a:path w="24764" h="222885">
                  <a:moveTo>
                    <a:pt x="0" y="140208"/>
                  </a:moveTo>
                  <a:lnTo>
                    <a:pt x="24383" y="140208"/>
                  </a:lnTo>
                </a:path>
                <a:path w="24764" h="222885">
                  <a:moveTo>
                    <a:pt x="0" y="143256"/>
                  </a:moveTo>
                  <a:lnTo>
                    <a:pt x="24383" y="143256"/>
                  </a:lnTo>
                </a:path>
                <a:path w="24764" h="222885">
                  <a:moveTo>
                    <a:pt x="0" y="146304"/>
                  </a:moveTo>
                  <a:lnTo>
                    <a:pt x="24383" y="146304"/>
                  </a:lnTo>
                </a:path>
                <a:path w="24764" h="222885">
                  <a:moveTo>
                    <a:pt x="0" y="149352"/>
                  </a:moveTo>
                  <a:lnTo>
                    <a:pt x="24383" y="149352"/>
                  </a:lnTo>
                </a:path>
                <a:path w="24764" h="222885">
                  <a:moveTo>
                    <a:pt x="0" y="152400"/>
                  </a:moveTo>
                  <a:lnTo>
                    <a:pt x="24383" y="152400"/>
                  </a:lnTo>
                </a:path>
                <a:path w="24764" h="222885">
                  <a:moveTo>
                    <a:pt x="0" y="155448"/>
                  </a:moveTo>
                  <a:lnTo>
                    <a:pt x="24383" y="155448"/>
                  </a:lnTo>
                </a:path>
                <a:path w="24764" h="222885">
                  <a:moveTo>
                    <a:pt x="0" y="158496"/>
                  </a:moveTo>
                  <a:lnTo>
                    <a:pt x="24383" y="158496"/>
                  </a:lnTo>
                </a:path>
                <a:path w="24764" h="222885">
                  <a:moveTo>
                    <a:pt x="0" y="161544"/>
                  </a:moveTo>
                  <a:lnTo>
                    <a:pt x="24383" y="161544"/>
                  </a:lnTo>
                </a:path>
                <a:path w="24764" h="222885">
                  <a:moveTo>
                    <a:pt x="0" y="164592"/>
                  </a:moveTo>
                  <a:lnTo>
                    <a:pt x="24383" y="164592"/>
                  </a:lnTo>
                </a:path>
                <a:path w="24764" h="222885">
                  <a:moveTo>
                    <a:pt x="0" y="167640"/>
                  </a:moveTo>
                  <a:lnTo>
                    <a:pt x="24383" y="167640"/>
                  </a:lnTo>
                </a:path>
                <a:path w="24764" h="222885">
                  <a:moveTo>
                    <a:pt x="0" y="170688"/>
                  </a:moveTo>
                  <a:lnTo>
                    <a:pt x="24383" y="170688"/>
                  </a:lnTo>
                </a:path>
                <a:path w="24764" h="222885">
                  <a:moveTo>
                    <a:pt x="0" y="173736"/>
                  </a:moveTo>
                  <a:lnTo>
                    <a:pt x="24383" y="173736"/>
                  </a:lnTo>
                </a:path>
                <a:path w="24764" h="222885">
                  <a:moveTo>
                    <a:pt x="0" y="176784"/>
                  </a:moveTo>
                  <a:lnTo>
                    <a:pt x="24383" y="176784"/>
                  </a:lnTo>
                </a:path>
                <a:path w="24764" h="222885">
                  <a:moveTo>
                    <a:pt x="0" y="179832"/>
                  </a:moveTo>
                  <a:lnTo>
                    <a:pt x="24383" y="179832"/>
                  </a:lnTo>
                </a:path>
                <a:path w="24764" h="222885">
                  <a:moveTo>
                    <a:pt x="0" y="182880"/>
                  </a:moveTo>
                  <a:lnTo>
                    <a:pt x="24383" y="182880"/>
                  </a:lnTo>
                </a:path>
                <a:path w="24764" h="222885">
                  <a:moveTo>
                    <a:pt x="0" y="185928"/>
                  </a:moveTo>
                  <a:lnTo>
                    <a:pt x="24383" y="185928"/>
                  </a:lnTo>
                </a:path>
                <a:path w="24764" h="222885">
                  <a:moveTo>
                    <a:pt x="0" y="188975"/>
                  </a:moveTo>
                  <a:lnTo>
                    <a:pt x="24383" y="188975"/>
                  </a:lnTo>
                </a:path>
                <a:path w="24764" h="222885">
                  <a:moveTo>
                    <a:pt x="0" y="192024"/>
                  </a:moveTo>
                  <a:lnTo>
                    <a:pt x="24383" y="192024"/>
                  </a:lnTo>
                </a:path>
                <a:path w="24764" h="222885">
                  <a:moveTo>
                    <a:pt x="0" y="195072"/>
                  </a:moveTo>
                  <a:lnTo>
                    <a:pt x="24383" y="195072"/>
                  </a:lnTo>
                </a:path>
                <a:path w="24764" h="222885">
                  <a:moveTo>
                    <a:pt x="0" y="198120"/>
                  </a:moveTo>
                  <a:lnTo>
                    <a:pt x="24383" y="198120"/>
                  </a:lnTo>
                </a:path>
                <a:path w="24764" h="222885">
                  <a:moveTo>
                    <a:pt x="0" y="201168"/>
                  </a:moveTo>
                  <a:lnTo>
                    <a:pt x="24383" y="201168"/>
                  </a:lnTo>
                </a:path>
                <a:path w="24764" h="222885">
                  <a:moveTo>
                    <a:pt x="0" y="204216"/>
                  </a:moveTo>
                  <a:lnTo>
                    <a:pt x="24383" y="204216"/>
                  </a:lnTo>
                </a:path>
                <a:path w="24764" h="222885">
                  <a:moveTo>
                    <a:pt x="0" y="207264"/>
                  </a:moveTo>
                  <a:lnTo>
                    <a:pt x="24383" y="207264"/>
                  </a:lnTo>
                </a:path>
                <a:path w="24764" h="222885">
                  <a:moveTo>
                    <a:pt x="0" y="210312"/>
                  </a:moveTo>
                  <a:lnTo>
                    <a:pt x="24383" y="210312"/>
                  </a:lnTo>
                </a:path>
                <a:path w="24764" h="222885">
                  <a:moveTo>
                    <a:pt x="0" y="213360"/>
                  </a:moveTo>
                  <a:lnTo>
                    <a:pt x="24383" y="213360"/>
                  </a:lnTo>
                </a:path>
                <a:path w="24764" h="222885">
                  <a:moveTo>
                    <a:pt x="0" y="216408"/>
                  </a:moveTo>
                  <a:lnTo>
                    <a:pt x="24383" y="216408"/>
                  </a:lnTo>
                </a:path>
                <a:path w="24764" h="222885">
                  <a:moveTo>
                    <a:pt x="0" y="219456"/>
                  </a:moveTo>
                  <a:lnTo>
                    <a:pt x="24383" y="219456"/>
                  </a:lnTo>
                </a:path>
                <a:path w="24764" h="222885">
                  <a:moveTo>
                    <a:pt x="0" y="222504"/>
                  </a:moveTo>
                  <a:lnTo>
                    <a:pt x="24383" y="222504"/>
                  </a:lnTo>
                </a:path>
              </a:pathLst>
            </a:custGeom>
            <a:ln w="3175">
              <a:solidFill>
                <a:srgbClr val="E9E1D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57634" y="1539240"/>
              <a:ext cx="3048000" cy="22555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717426" y="1656588"/>
              <a:ext cx="24765" cy="2502535"/>
            </a:xfrm>
            <a:custGeom>
              <a:avLst/>
              <a:gdLst/>
              <a:ahLst/>
              <a:cxnLst/>
              <a:rect l="l" t="t" r="r" b="b"/>
              <a:pathLst>
                <a:path w="24764" h="2502535">
                  <a:moveTo>
                    <a:pt x="0" y="0"/>
                  </a:moveTo>
                  <a:lnTo>
                    <a:pt x="24383" y="0"/>
                  </a:lnTo>
                </a:path>
                <a:path w="24764" h="2502535">
                  <a:moveTo>
                    <a:pt x="0" y="3047"/>
                  </a:moveTo>
                  <a:lnTo>
                    <a:pt x="24383" y="3047"/>
                  </a:lnTo>
                </a:path>
                <a:path w="24764" h="2502535">
                  <a:moveTo>
                    <a:pt x="0" y="6095"/>
                  </a:moveTo>
                  <a:lnTo>
                    <a:pt x="24383" y="6095"/>
                  </a:lnTo>
                </a:path>
                <a:path w="24764" h="2502535">
                  <a:moveTo>
                    <a:pt x="0" y="9143"/>
                  </a:moveTo>
                  <a:lnTo>
                    <a:pt x="24383" y="9143"/>
                  </a:lnTo>
                </a:path>
                <a:path w="24764" h="2502535">
                  <a:moveTo>
                    <a:pt x="0" y="12191"/>
                  </a:moveTo>
                  <a:lnTo>
                    <a:pt x="24383" y="12191"/>
                  </a:lnTo>
                </a:path>
                <a:path w="24764" h="2502535">
                  <a:moveTo>
                    <a:pt x="0" y="15239"/>
                  </a:moveTo>
                  <a:lnTo>
                    <a:pt x="24383" y="15239"/>
                  </a:lnTo>
                </a:path>
                <a:path w="24764" h="2502535">
                  <a:moveTo>
                    <a:pt x="0" y="18287"/>
                  </a:moveTo>
                  <a:lnTo>
                    <a:pt x="24383" y="18287"/>
                  </a:lnTo>
                </a:path>
                <a:path w="24764" h="2502535">
                  <a:moveTo>
                    <a:pt x="0" y="21336"/>
                  </a:moveTo>
                  <a:lnTo>
                    <a:pt x="24383" y="21336"/>
                  </a:lnTo>
                </a:path>
                <a:path w="24764" h="2502535">
                  <a:moveTo>
                    <a:pt x="0" y="24384"/>
                  </a:moveTo>
                  <a:lnTo>
                    <a:pt x="24383" y="24384"/>
                  </a:lnTo>
                </a:path>
                <a:path w="24764" h="2502535">
                  <a:moveTo>
                    <a:pt x="0" y="27432"/>
                  </a:moveTo>
                  <a:lnTo>
                    <a:pt x="24383" y="27432"/>
                  </a:lnTo>
                </a:path>
                <a:path w="24764" h="2502535">
                  <a:moveTo>
                    <a:pt x="0" y="30480"/>
                  </a:moveTo>
                  <a:lnTo>
                    <a:pt x="24383" y="30480"/>
                  </a:lnTo>
                </a:path>
                <a:path w="24764" h="2502535">
                  <a:moveTo>
                    <a:pt x="0" y="33527"/>
                  </a:moveTo>
                  <a:lnTo>
                    <a:pt x="24383" y="33527"/>
                  </a:lnTo>
                </a:path>
                <a:path w="24764" h="2502535">
                  <a:moveTo>
                    <a:pt x="0" y="36575"/>
                  </a:moveTo>
                  <a:lnTo>
                    <a:pt x="24383" y="36575"/>
                  </a:lnTo>
                </a:path>
                <a:path w="24764" h="2502535">
                  <a:moveTo>
                    <a:pt x="0" y="39624"/>
                  </a:moveTo>
                  <a:lnTo>
                    <a:pt x="24383" y="39624"/>
                  </a:lnTo>
                </a:path>
                <a:path w="24764" h="2502535">
                  <a:moveTo>
                    <a:pt x="0" y="42671"/>
                  </a:moveTo>
                  <a:lnTo>
                    <a:pt x="24383" y="42671"/>
                  </a:lnTo>
                </a:path>
                <a:path w="24764" h="2502535">
                  <a:moveTo>
                    <a:pt x="0" y="45719"/>
                  </a:moveTo>
                  <a:lnTo>
                    <a:pt x="24383" y="45719"/>
                  </a:lnTo>
                </a:path>
                <a:path w="24764" h="2502535">
                  <a:moveTo>
                    <a:pt x="0" y="48767"/>
                  </a:moveTo>
                  <a:lnTo>
                    <a:pt x="24383" y="48767"/>
                  </a:lnTo>
                </a:path>
                <a:path w="24764" h="2502535">
                  <a:moveTo>
                    <a:pt x="0" y="51815"/>
                  </a:moveTo>
                  <a:lnTo>
                    <a:pt x="24383" y="51815"/>
                  </a:lnTo>
                </a:path>
                <a:path w="24764" h="2502535">
                  <a:moveTo>
                    <a:pt x="0" y="54863"/>
                  </a:moveTo>
                  <a:lnTo>
                    <a:pt x="24383" y="54863"/>
                  </a:lnTo>
                </a:path>
                <a:path w="24764" h="2502535">
                  <a:moveTo>
                    <a:pt x="0" y="57912"/>
                  </a:moveTo>
                  <a:lnTo>
                    <a:pt x="24383" y="57912"/>
                  </a:lnTo>
                </a:path>
                <a:path w="24764" h="2502535">
                  <a:moveTo>
                    <a:pt x="0" y="60960"/>
                  </a:moveTo>
                  <a:lnTo>
                    <a:pt x="24383" y="60960"/>
                  </a:lnTo>
                </a:path>
                <a:path w="24764" h="2502535">
                  <a:moveTo>
                    <a:pt x="0" y="64008"/>
                  </a:moveTo>
                  <a:lnTo>
                    <a:pt x="24383" y="64008"/>
                  </a:lnTo>
                </a:path>
                <a:path w="24764" h="2502535">
                  <a:moveTo>
                    <a:pt x="0" y="67056"/>
                  </a:moveTo>
                  <a:lnTo>
                    <a:pt x="24383" y="67056"/>
                  </a:lnTo>
                </a:path>
                <a:path w="24764" h="2502535">
                  <a:moveTo>
                    <a:pt x="0" y="70103"/>
                  </a:moveTo>
                  <a:lnTo>
                    <a:pt x="24383" y="70103"/>
                  </a:lnTo>
                </a:path>
                <a:path w="24764" h="2502535">
                  <a:moveTo>
                    <a:pt x="0" y="73151"/>
                  </a:moveTo>
                  <a:lnTo>
                    <a:pt x="24383" y="73151"/>
                  </a:lnTo>
                </a:path>
                <a:path w="24764" h="2502535">
                  <a:moveTo>
                    <a:pt x="0" y="76200"/>
                  </a:moveTo>
                  <a:lnTo>
                    <a:pt x="24383" y="76200"/>
                  </a:lnTo>
                </a:path>
                <a:path w="24764" h="2502535">
                  <a:moveTo>
                    <a:pt x="0" y="79247"/>
                  </a:moveTo>
                  <a:lnTo>
                    <a:pt x="24383" y="79247"/>
                  </a:lnTo>
                </a:path>
                <a:path w="24764" h="2502535">
                  <a:moveTo>
                    <a:pt x="0" y="82295"/>
                  </a:moveTo>
                  <a:lnTo>
                    <a:pt x="24383" y="82295"/>
                  </a:lnTo>
                </a:path>
                <a:path w="24764" h="2502535">
                  <a:moveTo>
                    <a:pt x="0" y="85343"/>
                  </a:moveTo>
                  <a:lnTo>
                    <a:pt x="24383" y="85343"/>
                  </a:lnTo>
                </a:path>
                <a:path w="24764" h="2502535">
                  <a:moveTo>
                    <a:pt x="0" y="88391"/>
                  </a:moveTo>
                  <a:lnTo>
                    <a:pt x="24383" y="88391"/>
                  </a:lnTo>
                </a:path>
                <a:path w="24764" h="2502535">
                  <a:moveTo>
                    <a:pt x="0" y="91439"/>
                  </a:moveTo>
                  <a:lnTo>
                    <a:pt x="24383" y="91439"/>
                  </a:lnTo>
                </a:path>
                <a:path w="24764" h="2502535">
                  <a:moveTo>
                    <a:pt x="0" y="94487"/>
                  </a:moveTo>
                  <a:lnTo>
                    <a:pt x="24383" y="94487"/>
                  </a:lnTo>
                </a:path>
                <a:path w="24764" h="2502535">
                  <a:moveTo>
                    <a:pt x="0" y="97536"/>
                  </a:moveTo>
                  <a:lnTo>
                    <a:pt x="24383" y="97536"/>
                  </a:lnTo>
                </a:path>
                <a:path w="24764" h="2502535">
                  <a:moveTo>
                    <a:pt x="0" y="100584"/>
                  </a:moveTo>
                  <a:lnTo>
                    <a:pt x="24383" y="100584"/>
                  </a:lnTo>
                </a:path>
                <a:path w="24764" h="2502535">
                  <a:moveTo>
                    <a:pt x="0" y="103632"/>
                  </a:moveTo>
                  <a:lnTo>
                    <a:pt x="24383" y="103632"/>
                  </a:lnTo>
                </a:path>
                <a:path w="24764" h="2502535">
                  <a:moveTo>
                    <a:pt x="0" y="106680"/>
                  </a:moveTo>
                  <a:lnTo>
                    <a:pt x="24383" y="106680"/>
                  </a:lnTo>
                </a:path>
                <a:path w="24764" h="2502535">
                  <a:moveTo>
                    <a:pt x="0" y="109727"/>
                  </a:moveTo>
                  <a:lnTo>
                    <a:pt x="24383" y="109727"/>
                  </a:lnTo>
                </a:path>
                <a:path w="24764" h="2502535">
                  <a:moveTo>
                    <a:pt x="0" y="112775"/>
                  </a:moveTo>
                  <a:lnTo>
                    <a:pt x="24383" y="112775"/>
                  </a:lnTo>
                </a:path>
                <a:path w="24764" h="2502535">
                  <a:moveTo>
                    <a:pt x="0" y="115824"/>
                  </a:moveTo>
                  <a:lnTo>
                    <a:pt x="24383" y="115824"/>
                  </a:lnTo>
                </a:path>
                <a:path w="24764" h="2502535">
                  <a:moveTo>
                    <a:pt x="0" y="118871"/>
                  </a:moveTo>
                  <a:lnTo>
                    <a:pt x="24383" y="118871"/>
                  </a:lnTo>
                </a:path>
                <a:path w="24764" h="2502535">
                  <a:moveTo>
                    <a:pt x="0" y="121919"/>
                  </a:moveTo>
                  <a:lnTo>
                    <a:pt x="24383" y="121919"/>
                  </a:lnTo>
                </a:path>
                <a:path w="24764" h="2502535">
                  <a:moveTo>
                    <a:pt x="0" y="124967"/>
                  </a:moveTo>
                  <a:lnTo>
                    <a:pt x="24383" y="124967"/>
                  </a:lnTo>
                </a:path>
                <a:path w="24764" h="2502535">
                  <a:moveTo>
                    <a:pt x="0" y="128015"/>
                  </a:moveTo>
                  <a:lnTo>
                    <a:pt x="24383" y="128015"/>
                  </a:lnTo>
                </a:path>
                <a:path w="24764" h="2502535">
                  <a:moveTo>
                    <a:pt x="0" y="131063"/>
                  </a:moveTo>
                  <a:lnTo>
                    <a:pt x="24383" y="131063"/>
                  </a:lnTo>
                </a:path>
                <a:path w="24764" h="2502535">
                  <a:moveTo>
                    <a:pt x="0" y="134112"/>
                  </a:moveTo>
                  <a:lnTo>
                    <a:pt x="24383" y="134112"/>
                  </a:lnTo>
                </a:path>
                <a:path w="24764" h="2502535">
                  <a:moveTo>
                    <a:pt x="0" y="137160"/>
                  </a:moveTo>
                  <a:lnTo>
                    <a:pt x="24383" y="137160"/>
                  </a:lnTo>
                </a:path>
                <a:path w="24764" h="2502535">
                  <a:moveTo>
                    <a:pt x="0" y="140208"/>
                  </a:moveTo>
                  <a:lnTo>
                    <a:pt x="24383" y="140208"/>
                  </a:lnTo>
                </a:path>
                <a:path w="24764" h="2502535">
                  <a:moveTo>
                    <a:pt x="0" y="143256"/>
                  </a:moveTo>
                  <a:lnTo>
                    <a:pt x="24383" y="143256"/>
                  </a:lnTo>
                </a:path>
                <a:path w="24764" h="2502535">
                  <a:moveTo>
                    <a:pt x="0" y="146303"/>
                  </a:moveTo>
                  <a:lnTo>
                    <a:pt x="24383" y="146303"/>
                  </a:lnTo>
                </a:path>
                <a:path w="24764" h="2502535">
                  <a:moveTo>
                    <a:pt x="0" y="149351"/>
                  </a:moveTo>
                  <a:lnTo>
                    <a:pt x="24383" y="149351"/>
                  </a:lnTo>
                </a:path>
                <a:path w="24764" h="2502535">
                  <a:moveTo>
                    <a:pt x="0" y="152400"/>
                  </a:moveTo>
                  <a:lnTo>
                    <a:pt x="24383" y="152400"/>
                  </a:lnTo>
                </a:path>
                <a:path w="24764" h="2502535">
                  <a:moveTo>
                    <a:pt x="0" y="155447"/>
                  </a:moveTo>
                  <a:lnTo>
                    <a:pt x="24383" y="155447"/>
                  </a:lnTo>
                </a:path>
                <a:path w="24764" h="2502535">
                  <a:moveTo>
                    <a:pt x="0" y="158495"/>
                  </a:moveTo>
                  <a:lnTo>
                    <a:pt x="24383" y="158495"/>
                  </a:lnTo>
                </a:path>
                <a:path w="24764" h="2502535">
                  <a:moveTo>
                    <a:pt x="0" y="161543"/>
                  </a:moveTo>
                  <a:lnTo>
                    <a:pt x="24383" y="161543"/>
                  </a:lnTo>
                </a:path>
                <a:path w="24764" h="2502535">
                  <a:moveTo>
                    <a:pt x="0" y="164591"/>
                  </a:moveTo>
                  <a:lnTo>
                    <a:pt x="24383" y="164591"/>
                  </a:lnTo>
                </a:path>
                <a:path w="24764" h="2502535">
                  <a:moveTo>
                    <a:pt x="0" y="167639"/>
                  </a:moveTo>
                  <a:lnTo>
                    <a:pt x="24383" y="167639"/>
                  </a:lnTo>
                </a:path>
                <a:path w="24764" h="2502535">
                  <a:moveTo>
                    <a:pt x="0" y="170687"/>
                  </a:moveTo>
                  <a:lnTo>
                    <a:pt x="24383" y="170687"/>
                  </a:lnTo>
                </a:path>
                <a:path w="24764" h="2502535">
                  <a:moveTo>
                    <a:pt x="0" y="173736"/>
                  </a:moveTo>
                  <a:lnTo>
                    <a:pt x="24383" y="173736"/>
                  </a:lnTo>
                </a:path>
                <a:path w="24764" h="2502535">
                  <a:moveTo>
                    <a:pt x="0" y="176784"/>
                  </a:moveTo>
                  <a:lnTo>
                    <a:pt x="24383" y="176784"/>
                  </a:lnTo>
                </a:path>
                <a:path w="24764" h="2502535">
                  <a:moveTo>
                    <a:pt x="0" y="179832"/>
                  </a:moveTo>
                  <a:lnTo>
                    <a:pt x="24383" y="179832"/>
                  </a:lnTo>
                </a:path>
                <a:path w="24764" h="2502535">
                  <a:moveTo>
                    <a:pt x="0" y="182880"/>
                  </a:moveTo>
                  <a:lnTo>
                    <a:pt x="24383" y="182880"/>
                  </a:lnTo>
                </a:path>
                <a:path w="24764" h="2502535">
                  <a:moveTo>
                    <a:pt x="0" y="185927"/>
                  </a:moveTo>
                  <a:lnTo>
                    <a:pt x="24383" y="185927"/>
                  </a:lnTo>
                </a:path>
                <a:path w="24764" h="2502535">
                  <a:moveTo>
                    <a:pt x="0" y="188975"/>
                  </a:moveTo>
                  <a:lnTo>
                    <a:pt x="24383" y="188975"/>
                  </a:lnTo>
                </a:path>
                <a:path w="24764" h="2502535">
                  <a:moveTo>
                    <a:pt x="0" y="192024"/>
                  </a:moveTo>
                  <a:lnTo>
                    <a:pt x="24383" y="192024"/>
                  </a:lnTo>
                </a:path>
                <a:path w="24764" h="2502535">
                  <a:moveTo>
                    <a:pt x="0" y="195071"/>
                  </a:moveTo>
                  <a:lnTo>
                    <a:pt x="24383" y="195071"/>
                  </a:lnTo>
                </a:path>
                <a:path w="24764" h="2502535">
                  <a:moveTo>
                    <a:pt x="0" y="198119"/>
                  </a:moveTo>
                  <a:lnTo>
                    <a:pt x="24383" y="198119"/>
                  </a:lnTo>
                </a:path>
                <a:path w="24764" h="2502535">
                  <a:moveTo>
                    <a:pt x="0" y="201167"/>
                  </a:moveTo>
                  <a:lnTo>
                    <a:pt x="24383" y="201167"/>
                  </a:lnTo>
                </a:path>
                <a:path w="24764" h="2502535">
                  <a:moveTo>
                    <a:pt x="0" y="204215"/>
                  </a:moveTo>
                  <a:lnTo>
                    <a:pt x="24383" y="204215"/>
                  </a:lnTo>
                </a:path>
                <a:path w="24764" h="2502535">
                  <a:moveTo>
                    <a:pt x="0" y="524256"/>
                  </a:moveTo>
                  <a:lnTo>
                    <a:pt x="24383" y="524256"/>
                  </a:lnTo>
                </a:path>
                <a:path w="24764" h="2502535">
                  <a:moveTo>
                    <a:pt x="0" y="527303"/>
                  </a:moveTo>
                  <a:lnTo>
                    <a:pt x="24383" y="527303"/>
                  </a:lnTo>
                </a:path>
                <a:path w="24764" h="2502535">
                  <a:moveTo>
                    <a:pt x="0" y="530351"/>
                  </a:moveTo>
                  <a:lnTo>
                    <a:pt x="24383" y="530351"/>
                  </a:lnTo>
                </a:path>
                <a:path w="24764" h="2502535">
                  <a:moveTo>
                    <a:pt x="0" y="533400"/>
                  </a:moveTo>
                  <a:lnTo>
                    <a:pt x="24383" y="533400"/>
                  </a:lnTo>
                </a:path>
                <a:path w="24764" h="2502535">
                  <a:moveTo>
                    <a:pt x="0" y="536447"/>
                  </a:moveTo>
                  <a:lnTo>
                    <a:pt x="24383" y="536447"/>
                  </a:lnTo>
                </a:path>
                <a:path w="24764" h="2502535">
                  <a:moveTo>
                    <a:pt x="0" y="539495"/>
                  </a:moveTo>
                  <a:lnTo>
                    <a:pt x="24383" y="539495"/>
                  </a:lnTo>
                </a:path>
                <a:path w="24764" h="2502535">
                  <a:moveTo>
                    <a:pt x="0" y="542543"/>
                  </a:moveTo>
                  <a:lnTo>
                    <a:pt x="24383" y="542543"/>
                  </a:lnTo>
                </a:path>
                <a:path w="24764" h="2502535">
                  <a:moveTo>
                    <a:pt x="0" y="545591"/>
                  </a:moveTo>
                  <a:lnTo>
                    <a:pt x="24383" y="545591"/>
                  </a:lnTo>
                </a:path>
                <a:path w="24764" h="2502535">
                  <a:moveTo>
                    <a:pt x="0" y="548639"/>
                  </a:moveTo>
                  <a:lnTo>
                    <a:pt x="24383" y="548639"/>
                  </a:lnTo>
                </a:path>
                <a:path w="24764" h="2502535">
                  <a:moveTo>
                    <a:pt x="0" y="551688"/>
                  </a:moveTo>
                  <a:lnTo>
                    <a:pt x="24383" y="551688"/>
                  </a:lnTo>
                </a:path>
                <a:path w="24764" h="2502535">
                  <a:moveTo>
                    <a:pt x="0" y="554736"/>
                  </a:moveTo>
                  <a:lnTo>
                    <a:pt x="24383" y="554736"/>
                  </a:lnTo>
                </a:path>
                <a:path w="24764" h="2502535">
                  <a:moveTo>
                    <a:pt x="0" y="557784"/>
                  </a:moveTo>
                  <a:lnTo>
                    <a:pt x="24383" y="557784"/>
                  </a:lnTo>
                </a:path>
                <a:path w="24764" h="2502535">
                  <a:moveTo>
                    <a:pt x="0" y="560832"/>
                  </a:moveTo>
                  <a:lnTo>
                    <a:pt x="24383" y="560832"/>
                  </a:lnTo>
                </a:path>
                <a:path w="24764" h="2502535">
                  <a:moveTo>
                    <a:pt x="0" y="563879"/>
                  </a:moveTo>
                  <a:lnTo>
                    <a:pt x="24383" y="563879"/>
                  </a:lnTo>
                </a:path>
                <a:path w="24764" h="2502535">
                  <a:moveTo>
                    <a:pt x="0" y="566927"/>
                  </a:moveTo>
                  <a:lnTo>
                    <a:pt x="24383" y="566927"/>
                  </a:lnTo>
                </a:path>
                <a:path w="24764" h="2502535">
                  <a:moveTo>
                    <a:pt x="0" y="569976"/>
                  </a:moveTo>
                  <a:lnTo>
                    <a:pt x="24383" y="569976"/>
                  </a:lnTo>
                </a:path>
                <a:path w="24764" h="2502535">
                  <a:moveTo>
                    <a:pt x="0" y="573024"/>
                  </a:moveTo>
                  <a:lnTo>
                    <a:pt x="24383" y="573024"/>
                  </a:lnTo>
                </a:path>
                <a:path w="24764" h="2502535">
                  <a:moveTo>
                    <a:pt x="0" y="576071"/>
                  </a:moveTo>
                  <a:lnTo>
                    <a:pt x="24383" y="576071"/>
                  </a:lnTo>
                </a:path>
                <a:path w="24764" h="2502535">
                  <a:moveTo>
                    <a:pt x="0" y="579119"/>
                  </a:moveTo>
                  <a:lnTo>
                    <a:pt x="24383" y="579119"/>
                  </a:lnTo>
                </a:path>
                <a:path w="24764" h="2502535">
                  <a:moveTo>
                    <a:pt x="0" y="582167"/>
                  </a:moveTo>
                  <a:lnTo>
                    <a:pt x="24383" y="582167"/>
                  </a:lnTo>
                </a:path>
                <a:path w="24764" h="2502535">
                  <a:moveTo>
                    <a:pt x="0" y="585215"/>
                  </a:moveTo>
                  <a:lnTo>
                    <a:pt x="24383" y="585215"/>
                  </a:lnTo>
                </a:path>
                <a:path w="24764" h="2502535">
                  <a:moveTo>
                    <a:pt x="0" y="588263"/>
                  </a:moveTo>
                  <a:lnTo>
                    <a:pt x="24383" y="588263"/>
                  </a:lnTo>
                </a:path>
                <a:path w="24764" h="2502535">
                  <a:moveTo>
                    <a:pt x="0" y="591312"/>
                  </a:moveTo>
                  <a:lnTo>
                    <a:pt x="24383" y="591312"/>
                  </a:lnTo>
                </a:path>
                <a:path w="24764" h="2502535">
                  <a:moveTo>
                    <a:pt x="0" y="594360"/>
                  </a:moveTo>
                  <a:lnTo>
                    <a:pt x="24383" y="594360"/>
                  </a:lnTo>
                </a:path>
                <a:path w="24764" h="2502535">
                  <a:moveTo>
                    <a:pt x="0" y="597408"/>
                  </a:moveTo>
                  <a:lnTo>
                    <a:pt x="24383" y="597408"/>
                  </a:lnTo>
                </a:path>
                <a:path w="24764" h="2502535">
                  <a:moveTo>
                    <a:pt x="0" y="600456"/>
                  </a:moveTo>
                  <a:lnTo>
                    <a:pt x="24383" y="600456"/>
                  </a:lnTo>
                </a:path>
                <a:path w="24764" h="2502535">
                  <a:moveTo>
                    <a:pt x="0" y="603503"/>
                  </a:moveTo>
                  <a:lnTo>
                    <a:pt x="24383" y="603503"/>
                  </a:lnTo>
                </a:path>
                <a:path w="24764" h="2502535">
                  <a:moveTo>
                    <a:pt x="0" y="606551"/>
                  </a:moveTo>
                  <a:lnTo>
                    <a:pt x="24383" y="606551"/>
                  </a:lnTo>
                </a:path>
                <a:path w="24764" h="2502535">
                  <a:moveTo>
                    <a:pt x="0" y="609600"/>
                  </a:moveTo>
                  <a:lnTo>
                    <a:pt x="24383" y="609600"/>
                  </a:lnTo>
                </a:path>
                <a:path w="24764" h="2502535">
                  <a:moveTo>
                    <a:pt x="0" y="612647"/>
                  </a:moveTo>
                  <a:lnTo>
                    <a:pt x="24383" y="612647"/>
                  </a:lnTo>
                </a:path>
                <a:path w="24764" h="2502535">
                  <a:moveTo>
                    <a:pt x="0" y="615695"/>
                  </a:moveTo>
                  <a:lnTo>
                    <a:pt x="24383" y="615695"/>
                  </a:lnTo>
                </a:path>
                <a:path w="24764" h="2502535">
                  <a:moveTo>
                    <a:pt x="0" y="618743"/>
                  </a:moveTo>
                  <a:lnTo>
                    <a:pt x="24383" y="618743"/>
                  </a:lnTo>
                </a:path>
                <a:path w="24764" h="2502535">
                  <a:moveTo>
                    <a:pt x="0" y="621791"/>
                  </a:moveTo>
                  <a:lnTo>
                    <a:pt x="24383" y="621791"/>
                  </a:lnTo>
                </a:path>
                <a:path w="24764" h="2502535">
                  <a:moveTo>
                    <a:pt x="0" y="624839"/>
                  </a:moveTo>
                  <a:lnTo>
                    <a:pt x="24383" y="624839"/>
                  </a:lnTo>
                </a:path>
                <a:path w="24764" h="2502535">
                  <a:moveTo>
                    <a:pt x="0" y="627888"/>
                  </a:moveTo>
                  <a:lnTo>
                    <a:pt x="24383" y="627888"/>
                  </a:lnTo>
                </a:path>
                <a:path w="24764" h="2502535">
                  <a:moveTo>
                    <a:pt x="0" y="630936"/>
                  </a:moveTo>
                  <a:lnTo>
                    <a:pt x="24383" y="630936"/>
                  </a:lnTo>
                </a:path>
                <a:path w="24764" h="2502535">
                  <a:moveTo>
                    <a:pt x="0" y="633984"/>
                  </a:moveTo>
                  <a:lnTo>
                    <a:pt x="24383" y="633984"/>
                  </a:lnTo>
                </a:path>
                <a:path w="24764" h="2502535">
                  <a:moveTo>
                    <a:pt x="0" y="637032"/>
                  </a:moveTo>
                  <a:lnTo>
                    <a:pt x="24383" y="637032"/>
                  </a:lnTo>
                </a:path>
                <a:path w="24764" h="2502535">
                  <a:moveTo>
                    <a:pt x="0" y="640079"/>
                  </a:moveTo>
                  <a:lnTo>
                    <a:pt x="24383" y="640079"/>
                  </a:lnTo>
                </a:path>
                <a:path w="24764" h="2502535">
                  <a:moveTo>
                    <a:pt x="0" y="643127"/>
                  </a:moveTo>
                  <a:lnTo>
                    <a:pt x="24383" y="643127"/>
                  </a:lnTo>
                </a:path>
                <a:path w="24764" h="2502535">
                  <a:moveTo>
                    <a:pt x="0" y="646176"/>
                  </a:moveTo>
                  <a:lnTo>
                    <a:pt x="24383" y="646176"/>
                  </a:lnTo>
                </a:path>
                <a:path w="24764" h="2502535">
                  <a:moveTo>
                    <a:pt x="0" y="649224"/>
                  </a:moveTo>
                  <a:lnTo>
                    <a:pt x="24383" y="649224"/>
                  </a:lnTo>
                </a:path>
                <a:path w="24764" h="2502535">
                  <a:moveTo>
                    <a:pt x="0" y="652271"/>
                  </a:moveTo>
                  <a:lnTo>
                    <a:pt x="24383" y="652271"/>
                  </a:lnTo>
                </a:path>
                <a:path w="24764" h="2502535">
                  <a:moveTo>
                    <a:pt x="0" y="655319"/>
                  </a:moveTo>
                  <a:lnTo>
                    <a:pt x="24383" y="655319"/>
                  </a:lnTo>
                </a:path>
                <a:path w="24764" h="2502535">
                  <a:moveTo>
                    <a:pt x="0" y="658367"/>
                  </a:moveTo>
                  <a:lnTo>
                    <a:pt x="24383" y="658367"/>
                  </a:lnTo>
                </a:path>
                <a:path w="24764" h="2502535">
                  <a:moveTo>
                    <a:pt x="0" y="661415"/>
                  </a:moveTo>
                  <a:lnTo>
                    <a:pt x="24383" y="661415"/>
                  </a:lnTo>
                </a:path>
                <a:path w="24764" h="2502535">
                  <a:moveTo>
                    <a:pt x="0" y="664463"/>
                  </a:moveTo>
                  <a:lnTo>
                    <a:pt x="24383" y="664463"/>
                  </a:lnTo>
                </a:path>
                <a:path w="24764" h="2502535">
                  <a:moveTo>
                    <a:pt x="0" y="667512"/>
                  </a:moveTo>
                  <a:lnTo>
                    <a:pt x="24383" y="667512"/>
                  </a:lnTo>
                </a:path>
                <a:path w="24764" h="2502535">
                  <a:moveTo>
                    <a:pt x="0" y="670560"/>
                  </a:moveTo>
                  <a:lnTo>
                    <a:pt x="24383" y="670560"/>
                  </a:lnTo>
                </a:path>
                <a:path w="24764" h="2502535">
                  <a:moveTo>
                    <a:pt x="0" y="673608"/>
                  </a:moveTo>
                  <a:lnTo>
                    <a:pt x="24383" y="673608"/>
                  </a:lnTo>
                </a:path>
                <a:path w="24764" h="2502535">
                  <a:moveTo>
                    <a:pt x="0" y="676656"/>
                  </a:moveTo>
                  <a:lnTo>
                    <a:pt x="24383" y="676656"/>
                  </a:lnTo>
                </a:path>
                <a:path w="24764" h="2502535">
                  <a:moveTo>
                    <a:pt x="0" y="679703"/>
                  </a:moveTo>
                  <a:lnTo>
                    <a:pt x="24383" y="679703"/>
                  </a:lnTo>
                </a:path>
                <a:path w="24764" h="2502535">
                  <a:moveTo>
                    <a:pt x="0" y="682751"/>
                  </a:moveTo>
                  <a:lnTo>
                    <a:pt x="24383" y="682751"/>
                  </a:lnTo>
                </a:path>
                <a:path w="24764" h="2502535">
                  <a:moveTo>
                    <a:pt x="0" y="685800"/>
                  </a:moveTo>
                  <a:lnTo>
                    <a:pt x="24383" y="685800"/>
                  </a:lnTo>
                </a:path>
                <a:path w="24764" h="2502535">
                  <a:moveTo>
                    <a:pt x="0" y="688847"/>
                  </a:moveTo>
                  <a:lnTo>
                    <a:pt x="24383" y="688847"/>
                  </a:lnTo>
                </a:path>
                <a:path w="24764" h="2502535">
                  <a:moveTo>
                    <a:pt x="0" y="691895"/>
                  </a:moveTo>
                  <a:lnTo>
                    <a:pt x="24383" y="691895"/>
                  </a:lnTo>
                </a:path>
                <a:path w="24764" h="2502535">
                  <a:moveTo>
                    <a:pt x="0" y="694943"/>
                  </a:moveTo>
                  <a:lnTo>
                    <a:pt x="24383" y="694943"/>
                  </a:lnTo>
                </a:path>
                <a:path w="24764" h="2502535">
                  <a:moveTo>
                    <a:pt x="0" y="697991"/>
                  </a:moveTo>
                  <a:lnTo>
                    <a:pt x="24383" y="697991"/>
                  </a:lnTo>
                </a:path>
                <a:path w="24764" h="2502535">
                  <a:moveTo>
                    <a:pt x="0" y="701039"/>
                  </a:moveTo>
                  <a:lnTo>
                    <a:pt x="24383" y="701039"/>
                  </a:lnTo>
                </a:path>
                <a:path w="24764" h="2502535">
                  <a:moveTo>
                    <a:pt x="0" y="704088"/>
                  </a:moveTo>
                  <a:lnTo>
                    <a:pt x="24383" y="704088"/>
                  </a:lnTo>
                </a:path>
                <a:path w="24764" h="2502535">
                  <a:moveTo>
                    <a:pt x="0" y="707136"/>
                  </a:moveTo>
                  <a:lnTo>
                    <a:pt x="24383" y="707136"/>
                  </a:lnTo>
                </a:path>
                <a:path w="24764" h="2502535">
                  <a:moveTo>
                    <a:pt x="0" y="710184"/>
                  </a:moveTo>
                  <a:lnTo>
                    <a:pt x="24383" y="710184"/>
                  </a:lnTo>
                </a:path>
                <a:path w="24764" h="2502535">
                  <a:moveTo>
                    <a:pt x="0" y="713232"/>
                  </a:moveTo>
                  <a:lnTo>
                    <a:pt x="24383" y="713232"/>
                  </a:lnTo>
                </a:path>
                <a:path w="24764" h="2502535">
                  <a:moveTo>
                    <a:pt x="0" y="716279"/>
                  </a:moveTo>
                  <a:lnTo>
                    <a:pt x="24383" y="716279"/>
                  </a:lnTo>
                </a:path>
                <a:path w="24764" h="2502535">
                  <a:moveTo>
                    <a:pt x="0" y="719327"/>
                  </a:moveTo>
                  <a:lnTo>
                    <a:pt x="24383" y="719327"/>
                  </a:lnTo>
                </a:path>
                <a:path w="24764" h="2502535">
                  <a:moveTo>
                    <a:pt x="0" y="722376"/>
                  </a:moveTo>
                  <a:lnTo>
                    <a:pt x="24383" y="722376"/>
                  </a:lnTo>
                </a:path>
                <a:path w="24764" h="2502535">
                  <a:moveTo>
                    <a:pt x="0" y="725424"/>
                  </a:moveTo>
                  <a:lnTo>
                    <a:pt x="24383" y="725424"/>
                  </a:lnTo>
                </a:path>
                <a:path w="24764" h="2502535">
                  <a:moveTo>
                    <a:pt x="0" y="728471"/>
                  </a:moveTo>
                  <a:lnTo>
                    <a:pt x="24383" y="728471"/>
                  </a:lnTo>
                </a:path>
                <a:path w="24764" h="2502535">
                  <a:moveTo>
                    <a:pt x="0" y="731519"/>
                  </a:moveTo>
                  <a:lnTo>
                    <a:pt x="24383" y="731519"/>
                  </a:lnTo>
                </a:path>
                <a:path w="24764" h="2502535">
                  <a:moveTo>
                    <a:pt x="0" y="734567"/>
                  </a:moveTo>
                  <a:lnTo>
                    <a:pt x="24383" y="734567"/>
                  </a:lnTo>
                </a:path>
                <a:path w="24764" h="2502535">
                  <a:moveTo>
                    <a:pt x="0" y="737615"/>
                  </a:moveTo>
                  <a:lnTo>
                    <a:pt x="24383" y="737615"/>
                  </a:lnTo>
                </a:path>
                <a:path w="24764" h="2502535">
                  <a:moveTo>
                    <a:pt x="0" y="740663"/>
                  </a:moveTo>
                  <a:lnTo>
                    <a:pt x="24383" y="740663"/>
                  </a:lnTo>
                </a:path>
                <a:path w="24764" h="2502535">
                  <a:moveTo>
                    <a:pt x="0" y="743712"/>
                  </a:moveTo>
                  <a:lnTo>
                    <a:pt x="24383" y="743712"/>
                  </a:lnTo>
                </a:path>
                <a:path w="24764" h="2502535">
                  <a:moveTo>
                    <a:pt x="0" y="746760"/>
                  </a:moveTo>
                  <a:lnTo>
                    <a:pt x="24383" y="746760"/>
                  </a:lnTo>
                </a:path>
                <a:path w="24764" h="2502535">
                  <a:moveTo>
                    <a:pt x="0" y="749808"/>
                  </a:moveTo>
                  <a:lnTo>
                    <a:pt x="24383" y="749808"/>
                  </a:lnTo>
                </a:path>
                <a:path w="24764" h="2502535">
                  <a:moveTo>
                    <a:pt x="0" y="752856"/>
                  </a:moveTo>
                  <a:lnTo>
                    <a:pt x="24383" y="752856"/>
                  </a:lnTo>
                </a:path>
                <a:path w="24764" h="2502535">
                  <a:moveTo>
                    <a:pt x="0" y="755903"/>
                  </a:moveTo>
                  <a:lnTo>
                    <a:pt x="24383" y="755903"/>
                  </a:lnTo>
                </a:path>
                <a:path w="24764" h="2502535">
                  <a:moveTo>
                    <a:pt x="0" y="758951"/>
                  </a:moveTo>
                  <a:lnTo>
                    <a:pt x="24383" y="758951"/>
                  </a:lnTo>
                </a:path>
                <a:path w="24764" h="2502535">
                  <a:moveTo>
                    <a:pt x="0" y="762000"/>
                  </a:moveTo>
                  <a:lnTo>
                    <a:pt x="24383" y="762000"/>
                  </a:lnTo>
                </a:path>
                <a:path w="24764" h="2502535">
                  <a:moveTo>
                    <a:pt x="0" y="765047"/>
                  </a:moveTo>
                  <a:lnTo>
                    <a:pt x="24383" y="765047"/>
                  </a:lnTo>
                </a:path>
                <a:path w="24764" h="2502535">
                  <a:moveTo>
                    <a:pt x="0" y="768095"/>
                  </a:moveTo>
                  <a:lnTo>
                    <a:pt x="24383" y="768095"/>
                  </a:lnTo>
                </a:path>
                <a:path w="24764" h="2502535">
                  <a:moveTo>
                    <a:pt x="0" y="771143"/>
                  </a:moveTo>
                  <a:lnTo>
                    <a:pt x="24383" y="771143"/>
                  </a:lnTo>
                </a:path>
                <a:path w="24764" h="2502535">
                  <a:moveTo>
                    <a:pt x="0" y="774191"/>
                  </a:moveTo>
                  <a:lnTo>
                    <a:pt x="24383" y="774191"/>
                  </a:lnTo>
                </a:path>
                <a:path w="24764" h="2502535">
                  <a:moveTo>
                    <a:pt x="0" y="777239"/>
                  </a:moveTo>
                  <a:lnTo>
                    <a:pt x="24383" y="777239"/>
                  </a:lnTo>
                </a:path>
                <a:path w="24764" h="2502535">
                  <a:moveTo>
                    <a:pt x="0" y="780288"/>
                  </a:moveTo>
                  <a:lnTo>
                    <a:pt x="24383" y="780288"/>
                  </a:lnTo>
                </a:path>
                <a:path w="24764" h="2502535">
                  <a:moveTo>
                    <a:pt x="0" y="783336"/>
                  </a:moveTo>
                  <a:lnTo>
                    <a:pt x="24383" y="783336"/>
                  </a:lnTo>
                </a:path>
                <a:path w="24764" h="2502535">
                  <a:moveTo>
                    <a:pt x="0" y="786384"/>
                  </a:moveTo>
                  <a:lnTo>
                    <a:pt x="24383" y="786384"/>
                  </a:lnTo>
                </a:path>
                <a:path w="24764" h="2502535">
                  <a:moveTo>
                    <a:pt x="0" y="789432"/>
                  </a:moveTo>
                  <a:lnTo>
                    <a:pt x="24383" y="789432"/>
                  </a:lnTo>
                </a:path>
                <a:path w="24764" h="2502535">
                  <a:moveTo>
                    <a:pt x="0" y="792479"/>
                  </a:moveTo>
                  <a:lnTo>
                    <a:pt x="24383" y="792479"/>
                  </a:lnTo>
                </a:path>
                <a:path w="24764" h="2502535">
                  <a:moveTo>
                    <a:pt x="0" y="795527"/>
                  </a:moveTo>
                  <a:lnTo>
                    <a:pt x="24383" y="795527"/>
                  </a:lnTo>
                </a:path>
                <a:path w="24764" h="2502535">
                  <a:moveTo>
                    <a:pt x="0" y="798576"/>
                  </a:moveTo>
                  <a:lnTo>
                    <a:pt x="24383" y="798576"/>
                  </a:lnTo>
                </a:path>
                <a:path w="24764" h="2502535">
                  <a:moveTo>
                    <a:pt x="0" y="801624"/>
                  </a:moveTo>
                  <a:lnTo>
                    <a:pt x="24383" y="801624"/>
                  </a:lnTo>
                </a:path>
                <a:path w="24764" h="2502535">
                  <a:moveTo>
                    <a:pt x="0" y="804671"/>
                  </a:moveTo>
                  <a:lnTo>
                    <a:pt x="24383" y="804671"/>
                  </a:lnTo>
                </a:path>
                <a:path w="24764" h="2502535">
                  <a:moveTo>
                    <a:pt x="0" y="807719"/>
                  </a:moveTo>
                  <a:lnTo>
                    <a:pt x="24383" y="807719"/>
                  </a:lnTo>
                </a:path>
                <a:path w="24764" h="2502535">
                  <a:moveTo>
                    <a:pt x="0" y="810767"/>
                  </a:moveTo>
                  <a:lnTo>
                    <a:pt x="24383" y="810767"/>
                  </a:lnTo>
                </a:path>
                <a:path w="24764" h="2502535">
                  <a:moveTo>
                    <a:pt x="0" y="813815"/>
                  </a:moveTo>
                  <a:lnTo>
                    <a:pt x="24383" y="813815"/>
                  </a:lnTo>
                </a:path>
                <a:path w="24764" h="2502535">
                  <a:moveTo>
                    <a:pt x="0" y="816863"/>
                  </a:moveTo>
                  <a:lnTo>
                    <a:pt x="24383" y="816863"/>
                  </a:lnTo>
                </a:path>
                <a:path w="24764" h="2502535">
                  <a:moveTo>
                    <a:pt x="0" y="819912"/>
                  </a:moveTo>
                  <a:lnTo>
                    <a:pt x="24383" y="819912"/>
                  </a:lnTo>
                </a:path>
                <a:path w="24764" h="2502535">
                  <a:moveTo>
                    <a:pt x="0" y="822960"/>
                  </a:moveTo>
                  <a:lnTo>
                    <a:pt x="24383" y="822960"/>
                  </a:lnTo>
                </a:path>
                <a:path w="24764" h="2502535">
                  <a:moveTo>
                    <a:pt x="0" y="826008"/>
                  </a:moveTo>
                  <a:lnTo>
                    <a:pt x="24383" y="826008"/>
                  </a:lnTo>
                </a:path>
                <a:path w="24764" h="2502535">
                  <a:moveTo>
                    <a:pt x="0" y="829056"/>
                  </a:moveTo>
                  <a:lnTo>
                    <a:pt x="24383" y="829056"/>
                  </a:lnTo>
                </a:path>
                <a:path w="24764" h="2502535">
                  <a:moveTo>
                    <a:pt x="0" y="832103"/>
                  </a:moveTo>
                  <a:lnTo>
                    <a:pt x="24383" y="832103"/>
                  </a:lnTo>
                </a:path>
                <a:path w="24764" h="2502535">
                  <a:moveTo>
                    <a:pt x="0" y="835151"/>
                  </a:moveTo>
                  <a:lnTo>
                    <a:pt x="24383" y="835151"/>
                  </a:lnTo>
                </a:path>
                <a:path w="24764" h="2502535">
                  <a:moveTo>
                    <a:pt x="0" y="838200"/>
                  </a:moveTo>
                  <a:lnTo>
                    <a:pt x="24383" y="838200"/>
                  </a:lnTo>
                </a:path>
                <a:path w="24764" h="2502535">
                  <a:moveTo>
                    <a:pt x="0" y="841247"/>
                  </a:moveTo>
                  <a:lnTo>
                    <a:pt x="24383" y="841247"/>
                  </a:lnTo>
                </a:path>
                <a:path w="24764" h="2502535">
                  <a:moveTo>
                    <a:pt x="0" y="844295"/>
                  </a:moveTo>
                  <a:lnTo>
                    <a:pt x="24383" y="844295"/>
                  </a:lnTo>
                </a:path>
                <a:path w="24764" h="2502535">
                  <a:moveTo>
                    <a:pt x="0" y="847343"/>
                  </a:moveTo>
                  <a:lnTo>
                    <a:pt x="24383" y="847343"/>
                  </a:lnTo>
                </a:path>
                <a:path w="24764" h="2502535">
                  <a:moveTo>
                    <a:pt x="0" y="850391"/>
                  </a:moveTo>
                  <a:lnTo>
                    <a:pt x="24383" y="850391"/>
                  </a:lnTo>
                </a:path>
                <a:path w="24764" h="2502535">
                  <a:moveTo>
                    <a:pt x="0" y="853439"/>
                  </a:moveTo>
                  <a:lnTo>
                    <a:pt x="24383" y="853439"/>
                  </a:lnTo>
                </a:path>
                <a:path w="24764" h="2502535">
                  <a:moveTo>
                    <a:pt x="0" y="856488"/>
                  </a:moveTo>
                  <a:lnTo>
                    <a:pt x="24383" y="856488"/>
                  </a:lnTo>
                </a:path>
                <a:path w="24764" h="2502535">
                  <a:moveTo>
                    <a:pt x="0" y="859536"/>
                  </a:moveTo>
                  <a:lnTo>
                    <a:pt x="24383" y="859536"/>
                  </a:lnTo>
                </a:path>
                <a:path w="24764" h="2502535">
                  <a:moveTo>
                    <a:pt x="0" y="862584"/>
                  </a:moveTo>
                  <a:lnTo>
                    <a:pt x="24383" y="862584"/>
                  </a:lnTo>
                </a:path>
                <a:path w="24764" h="2502535">
                  <a:moveTo>
                    <a:pt x="0" y="865632"/>
                  </a:moveTo>
                  <a:lnTo>
                    <a:pt x="24383" y="865632"/>
                  </a:lnTo>
                </a:path>
                <a:path w="24764" h="2502535">
                  <a:moveTo>
                    <a:pt x="0" y="868679"/>
                  </a:moveTo>
                  <a:lnTo>
                    <a:pt x="24383" y="868679"/>
                  </a:lnTo>
                </a:path>
                <a:path w="24764" h="2502535">
                  <a:moveTo>
                    <a:pt x="0" y="871727"/>
                  </a:moveTo>
                  <a:lnTo>
                    <a:pt x="24383" y="871727"/>
                  </a:lnTo>
                </a:path>
                <a:path w="24764" h="2502535">
                  <a:moveTo>
                    <a:pt x="0" y="874776"/>
                  </a:moveTo>
                  <a:lnTo>
                    <a:pt x="24383" y="874776"/>
                  </a:lnTo>
                </a:path>
                <a:path w="24764" h="2502535">
                  <a:moveTo>
                    <a:pt x="0" y="877824"/>
                  </a:moveTo>
                  <a:lnTo>
                    <a:pt x="24383" y="877824"/>
                  </a:lnTo>
                </a:path>
                <a:path w="24764" h="2502535">
                  <a:moveTo>
                    <a:pt x="0" y="880871"/>
                  </a:moveTo>
                  <a:lnTo>
                    <a:pt x="24383" y="880871"/>
                  </a:lnTo>
                </a:path>
                <a:path w="24764" h="2502535">
                  <a:moveTo>
                    <a:pt x="0" y="883919"/>
                  </a:moveTo>
                  <a:lnTo>
                    <a:pt x="24383" y="883919"/>
                  </a:lnTo>
                </a:path>
                <a:path w="24764" h="2502535">
                  <a:moveTo>
                    <a:pt x="0" y="886967"/>
                  </a:moveTo>
                  <a:lnTo>
                    <a:pt x="24383" y="886967"/>
                  </a:lnTo>
                </a:path>
                <a:path w="24764" h="2502535">
                  <a:moveTo>
                    <a:pt x="0" y="890015"/>
                  </a:moveTo>
                  <a:lnTo>
                    <a:pt x="24383" y="890015"/>
                  </a:lnTo>
                </a:path>
                <a:path w="24764" h="2502535">
                  <a:moveTo>
                    <a:pt x="0" y="893063"/>
                  </a:moveTo>
                  <a:lnTo>
                    <a:pt x="24383" y="893063"/>
                  </a:lnTo>
                </a:path>
                <a:path w="24764" h="2502535">
                  <a:moveTo>
                    <a:pt x="0" y="896112"/>
                  </a:moveTo>
                  <a:lnTo>
                    <a:pt x="24383" y="896112"/>
                  </a:lnTo>
                </a:path>
                <a:path w="24764" h="2502535">
                  <a:moveTo>
                    <a:pt x="0" y="899160"/>
                  </a:moveTo>
                  <a:lnTo>
                    <a:pt x="24383" y="899160"/>
                  </a:lnTo>
                </a:path>
                <a:path w="24764" h="2502535">
                  <a:moveTo>
                    <a:pt x="0" y="902208"/>
                  </a:moveTo>
                  <a:lnTo>
                    <a:pt x="24383" y="902208"/>
                  </a:lnTo>
                </a:path>
                <a:path w="24764" h="2502535">
                  <a:moveTo>
                    <a:pt x="0" y="905256"/>
                  </a:moveTo>
                  <a:lnTo>
                    <a:pt x="24383" y="905256"/>
                  </a:lnTo>
                </a:path>
                <a:path w="24764" h="2502535">
                  <a:moveTo>
                    <a:pt x="0" y="908303"/>
                  </a:moveTo>
                  <a:lnTo>
                    <a:pt x="24383" y="908303"/>
                  </a:lnTo>
                </a:path>
                <a:path w="24764" h="2502535">
                  <a:moveTo>
                    <a:pt x="0" y="911351"/>
                  </a:moveTo>
                  <a:lnTo>
                    <a:pt x="24383" y="911351"/>
                  </a:lnTo>
                </a:path>
                <a:path w="24764" h="2502535">
                  <a:moveTo>
                    <a:pt x="0" y="914400"/>
                  </a:moveTo>
                  <a:lnTo>
                    <a:pt x="24383" y="914400"/>
                  </a:lnTo>
                </a:path>
                <a:path w="24764" h="2502535">
                  <a:moveTo>
                    <a:pt x="0" y="917447"/>
                  </a:moveTo>
                  <a:lnTo>
                    <a:pt x="24383" y="917447"/>
                  </a:lnTo>
                </a:path>
                <a:path w="24764" h="2502535">
                  <a:moveTo>
                    <a:pt x="0" y="920495"/>
                  </a:moveTo>
                  <a:lnTo>
                    <a:pt x="24383" y="920495"/>
                  </a:lnTo>
                </a:path>
                <a:path w="24764" h="2502535">
                  <a:moveTo>
                    <a:pt x="0" y="923543"/>
                  </a:moveTo>
                  <a:lnTo>
                    <a:pt x="24383" y="923543"/>
                  </a:lnTo>
                </a:path>
                <a:path w="24764" h="2502535">
                  <a:moveTo>
                    <a:pt x="0" y="926591"/>
                  </a:moveTo>
                  <a:lnTo>
                    <a:pt x="24383" y="926591"/>
                  </a:lnTo>
                </a:path>
                <a:path w="24764" h="2502535">
                  <a:moveTo>
                    <a:pt x="0" y="929639"/>
                  </a:moveTo>
                  <a:lnTo>
                    <a:pt x="24383" y="929639"/>
                  </a:lnTo>
                </a:path>
                <a:path w="24764" h="2502535">
                  <a:moveTo>
                    <a:pt x="0" y="932688"/>
                  </a:moveTo>
                  <a:lnTo>
                    <a:pt x="24383" y="932688"/>
                  </a:lnTo>
                </a:path>
                <a:path w="24764" h="2502535">
                  <a:moveTo>
                    <a:pt x="0" y="935736"/>
                  </a:moveTo>
                  <a:lnTo>
                    <a:pt x="24383" y="935736"/>
                  </a:lnTo>
                </a:path>
                <a:path w="24764" h="2502535">
                  <a:moveTo>
                    <a:pt x="0" y="938784"/>
                  </a:moveTo>
                  <a:lnTo>
                    <a:pt x="24383" y="938784"/>
                  </a:lnTo>
                </a:path>
                <a:path w="24764" h="2502535">
                  <a:moveTo>
                    <a:pt x="0" y="941832"/>
                  </a:moveTo>
                  <a:lnTo>
                    <a:pt x="24383" y="941832"/>
                  </a:lnTo>
                </a:path>
                <a:path w="24764" h="2502535">
                  <a:moveTo>
                    <a:pt x="0" y="944879"/>
                  </a:moveTo>
                  <a:lnTo>
                    <a:pt x="24383" y="944879"/>
                  </a:lnTo>
                </a:path>
                <a:path w="24764" h="2502535">
                  <a:moveTo>
                    <a:pt x="0" y="947927"/>
                  </a:moveTo>
                  <a:lnTo>
                    <a:pt x="24383" y="947927"/>
                  </a:lnTo>
                </a:path>
                <a:path w="24764" h="2502535">
                  <a:moveTo>
                    <a:pt x="0" y="950976"/>
                  </a:moveTo>
                  <a:lnTo>
                    <a:pt x="24383" y="950976"/>
                  </a:lnTo>
                </a:path>
                <a:path w="24764" h="2502535">
                  <a:moveTo>
                    <a:pt x="0" y="954023"/>
                  </a:moveTo>
                  <a:lnTo>
                    <a:pt x="24383" y="954023"/>
                  </a:lnTo>
                </a:path>
                <a:path w="24764" h="2502535">
                  <a:moveTo>
                    <a:pt x="0" y="957071"/>
                  </a:moveTo>
                  <a:lnTo>
                    <a:pt x="24383" y="957071"/>
                  </a:lnTo>
                </a:path>
                <a:path w="24764" h="2502535">
                  <a:moveTo>
                    <a:pt x="0" y="960119"/>
                  </a:moveTo>
                  <a:lnTo>
                    <a:pt x="24383" y="960119"/>
                  </a:lnTo>
                </a:path>
                <a:path w="24764" h="2502535">
                  <a:moveTo>
                    <a:pt x="0" y="963167"/>
                  </a:moveTo>
                  <a:lnTo>
                    <a:pt x="24383" y="963167"/>
                  </a:lnTo>
                </a:path>
                <a:path w="24764" h="2502535">
                  <a:moveTo>
                    <a:pt x="0" y="966215"/>
                  </a:moveTo>
                  <a:lnTo>
                    <a:pt x="24383" y="966215"/>
                  </a:lnTo>
                </a:path>
                <a:path w="24764" h="2502535">
                  <a:moveTo>
                    <a:pt x="0" y="969263"/>
                  </a:moveTo>
                  <a:lnTo>
                    <a:pt x="24383" y="969263"/>
                  </a:lnTo>
                </a:path>
                <a:path w="24764" h="2502535">
                  <a:moveTo>
                    <a:pt x="0" y="972312"/>
                  </a:moveTo>
                  <a:lnTo>
                    <a:pt x="24383" y="972312"/>
                  </a:lnTo>
                </a:path>
                <a:path w="24764" h="2502535">
                  <a:moveTo>
                    <a:pt x="0" y="975360"/>
                  </a:moveTo>
                  <a:lnTo>
                    <a:pt x="24383" y="975360"/>
                  </a:lnTo>
                </a:path>
                <a:path w="24764" h="2502535">
                  <a:moveTo>
                    <a:pt x="0" y="978408"/>
                  </a:moveTo>
                  <a:lnTo>
                    <a:pt x="24383" y="978408"/>
                  </a:lnTo>
                </a:path>
                <a:path w="24764" h="2502535">
                  <a:moveTo>
                    <a:pt x="0" y="981456"/>
                  </a:moveTo>
                  <a:lnTo>
                    <a:pt x="24383" y="981456"/>
                  </a:lnTo>
                </a:path>
                <a:path w="24764" h="2502535">
                  <a:moveTo>
                    <a:pt x="0" y="984503"/>
                  </a:moveTo>
                  <a:lnTo>
                    <a:pt x="24383" y="984503"/>
                  </a:lnTo>
                </a:path>
                <a:path w="24764" h="2502535">
                  <a:moveTo>
                    <a:pt x="0" y="987551"/>
                  </a:moveTo>
                  <a:lnTo>
                    <a:pt x="24383" y="987551"/>
                  </a:lnTo>
                </a:path>
                <a:path w="24764" h="2502535">
                  <a:moveTo>
                    <a:pt x="0" y="990600"/>
                  </a:moveTo>
                  <a:lnTo>
                    <a:pt x="24383" y="990600"/>
                  </a:lnTo>
                </a:path>
                <a:path w="24764" h="2502535">
                  <a:moveTo>
                    <a:pt x="0" y="993647"/>
                  </a:moveTo>
                  <a:lnTo>
                    <a:pt x="24383" y="993647"/>
                  </a:lnTo>
                </a:path>
                <a:path w="24764" h="2502535">
                  <a:moveTo>
                    <a:pt x="0" y="996695"/>
                  </a:moveTo>
                  <a:lnTo>
                    <a:pt x="24383" y="996695"/>
                  </a:lnTo>
                </a:path>
                <a:path w="24764" h="2502535">
                  <a:moveTo>
                    <a:pt x="0" y="999743"/>
                  </a:moveTo>
                  <a:lnTo>
                    <a:pt x="24383" y="999743"/>
                  </a:lnTo>
                </a:path>
                <a:path w="24764" h="2502535">
                  <a:moveTo>
                    <a:pt x="0" y="1002791"/>
                  </a:moveTo>
                  <a:lnTo>
                    <a:pt x="24383" y="1002791"/>
                  </a:lnTo>
                </a:path>
                <a:path w="24764" h="2502535">
                  <a:moveTo>
                    <a:pt x="0" y="1005839"/>
                  </a:moveTo>
                  <a:lnTo>
                    <a:pt x="24383" y="1005839"/>
                  </a:lnTo>
                </a:path>
                <a:path w="24764" h="2502535">
                  <a:moveTo>
                    <a:pt x="0" y="1008888"/>
                  </a:moveTo>
                  <a:lnTo>
                    <a:pt x="24383" y="1008888"/>
                  </a:lnTo>
                </a:path>
                <a:path w="24764" h="2502535">
                  <a:moveTo>
                    <a:pt x="0" y="1011936"/>
                  </a:moveTo>
                  <a:lnTo>
                    <a:pt x="24383" y="1011936"/>
                  </a:lnTo>
                </a:path>
                <a:path w="24764" h="2502535">
                  <a:moveTo>
                    <a:pt x="0" y="1014984"/>
                  </a:moveTo>
                  <a:lnTo>
                    <a:pt x="24383" y="1014984"/>
                  </a:lnTo>
                </a:path>
                <a:path w="24764" h="2502535">
                  <a:moveTo>
                    <a:pt x="0" y="1018032"/>
                  </a:moveTo>
                  <a:lnTo>
                    <a:pt x="24383" y="1018032"/>
                  </a:lnTo>
                </a:path>
                <a:path w="24764" h="2502535">
                  <a:moveTo>
                    <a:pt x="0" y="1021079"/>
                  </a:moveTo>
                  <a:lnTo>
                    <a:pt x="24383" y="1021079"/>
                  </a:lnTo>
                </a:path>
                <a:path w="24764" h="2502535">
                  <a:moveTo>
                    <a:pt x="0" y="1024127"/>
                  </a:moveTo>
                  <a:lnTo>
                    <a:pt x="24383" y="1024127"/>
                  </a:lnTo>
                </a:path>
                <a:path w="24764" h="2502535">
                  <a:moveTo>
                    <a:pt x="0" y="1027176"/>
                  </a:moveTo>
                  <a:lnTo>
                    <a:pt x="24383" y="1027176"/>
                  </a:lnTo>
                </a:path>
                <a:path w="24764" h="2502535">
                  <a:moveTo>
                    <a:pt x="0" y="1030223"/>
                  </a:moveTo>
                  <a:lnTo>
                    <a:pt x="24383" y="1030223"/>
                  </a:lnTo>
                </a:path>
                <a:path w="24764" h="2502535">
                  <a:moveTo>
                    <a:pt x="0" y="1033271"/>
                  </a:moveTo>
                  <a:lnTo>
                    <a:pt x="24383" y="1033271"/>
                  </a:lnTo>
                </a:path>
                <a:path w="24764" h="2502535">
                  <a:moveTo>
                    <a:pt x="0" y="1036319"/>
                  </a:moveTo>
                  <a:lnTo>
                    <a:pt x="24383" y="1036319"/>
                  </a:lnTo>
                </a:path>
                <a:path w="24764" h="2502535">
                  <a:moveTo>
                    <a:pt x="0" y="1039367"/>
                  </a:moveTo>
                  <a:lnTo>
                    <a:pt x="24383" y="1039367"/>
                  </a:lnTo>
                </a:path>
                <a:path w="24764" h="2502535">
                  <a:moveTo>
                    <a:pt x="0" y="1042415"/>
                  </a:moveTo>
                  <a:lnTo>
                    <a:pt x="24383" y="1042415"/>
                  </a:lnTo>
                </a:path>
                <a:path w="24764" h="2502535">
                  <a:moveTo>
                    <a:pt x="0" y="1045463"/>
                  </a:moveTo>
                  <a:lnTo>
                    <a:pt x="24383" y="1045463"/>
                  </a:lnTo>
                </a:path>
                <a:path w="24764" h="2502535">
                  <a:moveTo>
                    <a:pt x="0" y="1048512"/>
                  </a:moveTo>
                  <a:lnTo>
                    <a:pt x="24383" y="1048512"/>
                  </a:lnTo>
                </a:path>
                <a:path w="24764" h="2502535">
                  <a:moveTo>
                    <a:pt x="0" y="1051560"/>
                  </a:moveTo>
                  <a:lnTo>
                    <a:pt x="24383" y="1051560"/>
                  </a:lnTo>
                </a:path>
                <a:path w="24764" h="2502535">
                  <a:moveTo>
                    <a:pt x="0" y="1054608"/>
                  </a:moveTo>
                  <a:lnTo>
                    <a:pt x="24383" y="1054608"/>
                  </a:lnTo>
                </a:path>
                <a:path w="24764" h="2502535">
                  <a:moveTo>
                    <a:pt x="0" y="1057656"/>
                  </a:moveTo>
                  <a:lnTo>
                    <a:pt x="24383" y="1057656"/>
                  </a:lnTo>
                </a:path>
                <a:path w="24764" h="2502535">
                  <a:moveTo>
                    <a:pt x="0" y="1060703"/>
                  </a:moveTo>
                  <a:lnTo>
                    <a:pt x="24383" y="1060703"/>
                  </a:lnTo>
                </a:path>
                <a:path w="24764" h="2502535">
                  <a:moveTo>
                    <a:pt x="0" y="1063752"/>
                  </a:moveTo>
                  <a:lnTo>
                    <a:pt x="24383" y="1063752"/>
                  </a:lnTo>
                </a:path>
                <a:path w="24764" h="2502535">
                  <a:moveTo>
                    <a:pt x="0" y="1066800"/>
                  </a:moveTo>
                  <a:lnTo>
                    <a:pt x="24383" y="1066800"/>
                  </a:lnTo>
                </a:path>
                <a:path w="24764" h="2502535">
                  <a:moveTo>
                    <a:pt x="0" y="1069847"/>
                  </a:moveTo>
                  <a:lnTo>
                    <a:pt x="24383" y="1069847"/>
                  </a:lnTo>
                </a:path>
                <a:path w="24764" h="2502535">
                  <a:moveTo>
                    <a:pt x="0" y="1072895"/>
                  </a:moveTo>
                  <a:lnTo>
                    <a:pt x="24383" y="1072895"/>
                  </a:lnTo>
                </a:path>
                <a:path w="24764" h="2502535">
                  <a:moveTo>
                    <a:pt x="0" y="1075943"/>
                  </a:moveTo>
                  <a:lnTo>
                    <a:pt x="24383" y="1075943"/>
                  </a:lnTo>
                </a:path>
                <a:path w="24764" h="2502535">
                  <a:moveTo>
                    <a:pt x="0" y="1078991"/>
                  </a:moveTo>
                  <a:lnTo>
                    <a:pt x="24383" y="1078991"/>
                  </a:lnTo>
                </a:path>
                <a:path w="24764" h="2502535">
                  <a:moveTo>
                    <a:pt x="0" y="1082039"/>
                  </a:moveTo>
                  <a:lnTo>
                    <a:pt x="24383" y="1082039"/>
                  </a:lnTo>
                </a:path>
                <a:path w="24764" h="2502535">
                  <a:moveTo>
                    <a:pt x="0" y="1085088"/>
                  </a:moveTo>
                  <a:lnTo>
                    <a:pt x="24383" y="1085088"/>
                  </a:lnTo>
                </a:path>
                <a:path w="24764" h="2502535">
                  <a:moveTo>
                    <a:pt x="0" y="1088136"/>
                  </a:moveTo>
                  <a:lnTo>
                    <a:pt x="24383" y="1088136"/>
                  </a:lnTo>
                </a:path>
                <a:path w="24764" h="2502535">
                  <a:moveTo>
                    <a:pt x="0" y="1091184"/>
                  </a:moveTo>
                  <a:lnTo>
                    <a:pt x="24383" y="1091184"/>
                  </a:lnTo>
                </a:path>
                <a:path w="24764" h="2502535">
                  <a:moveTo>
                    <a:pt x="0" y="1094232"/>
                  </a:moveTo>
                  <a:lnTo>
                    <a:pt x="24383" y="1094232"/>
                  </a:lnTo>
                </a:path>
                <a:path w="24764" h="2502535">
                  <a:moveTo>
                    <a:pt x="0" y="1097279"/>
                  </a:moveTo>
                  <a:lnTo>
                    <a:pt x="24383" y="1097279"/>
                  </a:lnTo>
                </a:path>
                <a:path w="24764" h="2502535">
                  <a:moveTo>
                    <a:pt x="0" y="1100327"/>
                  </a:moveTo>
                  <a:lnTo>
                    <a:pt x="24383" y="1100327"/>
                  </a:lnTo>
                </a:path>
                <a:path w="24764" h="2502535">
                  <a:moveTo>
                    <a:pt x="0" y="1103376"/>
                  </a:moveTo>
                  <a:lnTo>
                    <a:pt x="24383" y="1103376"/>
                  </a:lnTo>
                </a:path>
                <a:path w="24764" h="2502535">
                  <a:moveTo>
                    <a:pt x="0" y="1106423"/>
                  </a:moveTo>
                  <a:lnTo>
                    <a:pt x="24383" y="1106423"/>
                  </a:lnTo>
                </a:path>
                <a:path w="24764" h="2502535">
                  <a:moveTo>
                    <a:pt x="0" y="1109471"/>
                  </a:moveTo>
                  <a:lnTo>
                    <a:pt x="24383" y="1109471"/>
                  </a:lnTo>
                </a:path>
                <a:path w="24764" h="2502535">
                  <a:moveTo>
                    <a:pt x="0" y="1112519"/>
                  </a:moveTo>
                  <a:lnTo>
                    <a:pt x="24383" y="1112519"/>
                  </a:lnTo>
                </a:path>
                <a:path w="24764" h="2502535">
                  <a:moveTo>
                    <a:pt x="0" y="1115567"/>
                  </a:moveTo>
                  <a:lnTo>
                    <a:pt x="24383" y="1115567"/>
                  </a:lnTo>
                </a:path>
                <a:path w="24764" h="2502535">
                  <a:moveTo>
                    <a:pt x="0" y="1118615"/>
                  </a:moveTo>
                  <a:lnTo>
                    <a:pt x="24383" y="1118615"/>
                  </a:lnTo>
                </a:path>
                <a:path w="24764" h="2502535">
                  <a:moveTo>
                    <a:pt x="0" y="1121664"/>
                  </a:moveTo>
                  <a:lnTo>
                    <a:pt x="24383" y="1121664"/>
                  </a:lnTo>
                </a:path>
                <a:path w="24764" h="2502535">
                  <a:moveTo>
                    <a:pt x="0" y="1124712"/>
                  </a:moveTo>
                  <a:lnTo>
                    <a:pt x="24383" y="1124712"/>
                  </a:lnTo>
                </a:path>
                <a:path w="24764" h="2502535">
                  <a:moveTo>
                    <a:pt x="0" y="1127760"/>
                  </a:moveTo>
                  <a:lnTo>
                    <a:pt x="24383" y="1127760"/>
                  </a:lnTo>
                </a:path>
                <a:path w="24764" h="2502535">
                  <a:moveTo>
                    <a:pt x="0" y="1130808"/>
                  </a:moveTo>
                  <a:lnTo>
                    <a:pt x="24383" y="1130808"/>
                  </a:lnTo>
                </a:path>
                <a:path w="24764" h="2502535">
                  <a:moveTo>
                    <a:pt x="0" y="1133856"/>
                  </a:moveTo>
                  <a:lnTo>
                    <a:pt x="24383" y="1133856"/>
                  </a:lnTo>
                </a:path>
                <a:path w="24764" h="2502535">
                  <a:moveTo>
                    <a:pt x="0" y="1136903"/>
                  </a:moveTo>
                  <a:lnTo>
                    <a:pt x="24383" y="1136903"/>
                  </a:lnTo>
                </a:path>
                <a:path w="24764" h="2502535">
                  <a:moveTo>
                    <a:pt x="0" y="1139952"/>
                  </a:moveTo>
                  <a:lnTo>
                    <a:pt x="24383" y="1139952"/>
                  </a:lnTo>
                </a:path>
                <a:path w="24764" h="2502535">
                  <a:moveTo>
                    <a:pt x="0" y="1143000"/>
                  </a:moveTo>
                  <a:lnTo>
                    <a:pt x="24383" y="1143000"/>
                  </a:lnTo>
                </a:path>
                <a:path w="24764" h="2502535">
                  <a:moveTo>
                    <a:pt x="0" y="1146047"/>
                  </a:moveTo>
                  <a:lnTo>
                    <a:pt x="24383" y="1146047"/>
                  </a:lnTo>
                </a:path>
                <a:path w="24764" h="2502535">
                  <a:moveTo>
                    <a:pt x="0" y="1149095"/>
                  </a:moveTo>
                  <a:lnTo>
                    <a:pt x="24383" y="1149095"/>
                  </a:lnTo>
                </a:path>
                <a:path w="24764" h="2502535">
                  <a:moveTo>
                    <a:pt x="0" y="1152143"/>
                  </a:moveTo>
                  <a:lnTo>
                    <a:pt x="24383" y="1152143"/>
                  </a:lnTo>
                </a:path>
                <a:path w="24764" h="2502535">
                  <a:moveTo>
                    <a:pt x="0" y="1155191"/>
                  </a:moveTo>
                  <a:lnTo>
                    <a:pt x="24383" y="1155191"/>
                  </a:lnTo>
                </a:path>
                <a:path w="24764" h="2502535">
                  <a:moveTo>
                    <a:pt x="0" y="1158239"/>
                  </a:moveTo>
                  <a:lnTo>
                    <a:pt x="24383" y="1158239"/>
                  </a:lnTo>
                </a:path>
                <a:path w="24764" h="2502535">
                  <a:moveTo>
                    <a:pt x="0" y="1161288"/>
                  </a:moveTo>
                  <a:lnTo>
                    <a:pt x="24383" y="1161288"/>
                  </a:lnTo>
                </a:path>
                <a:path w="24764" h="2502535">
                  <a:moveTo>
                    <a:pt x="0" y="1164336"/>
                  </a:moveTo>
                  <a:lnTo>
                    <a:pt x="24383" y="1164336"/>
                  </a:lnTo>
                </a:path>
                <a:path w="24764" h="2502535">
                  <a:moveTo>
                    <a:pt x="0" y="1167384"/>
                  </a:moveTo>
                  <a:lnTo>
                    <a:pt x="24383" y="1167384"/>
                  </a:lnTo>
                </a:path>
                <a:path w="24764" h="2502535">
                  <a:moveTo>
                    <a:pt x="0" y="1170432"/>
                  </a:moveTo>
                  <a:lnTo>
                    <a:pt x="24383" y="1170432"/>
                  </a:lnTo>
                </a:path>
                <a:path w="24764" h="2502535">
                  <a:moveTo>
                    <a:pt x="0" y="1173479"/>
                  </a:moveTo>
                  <a:lnTo>
                    <a:pt x="24383" y="1173479"/>
                  </a:lnTo>
                </a:path>
                <a:path w="24764" h="2502535">
                  <a:moveTo>
                    <a:pt x="0" y="1176527"/>
                  </a:moveTo>
                  <a:lnTo>
                    <a:pt x="24383" y="1176527"/>
                  </a:lnTo>
                </a:path>
                <a:path w="24764" h="2502535">
                  <a:moveTo>
                    <a:pt x="0" y="1179576"/>
                  </a:moveTo>
                  <a:lnTo>
                    <a:pt x="24383" y="1179576"/>
                  </a:lnTo>
                </a:path>
                <a:path w="24764" h="2502535">
                  <a:moveTo>
                    <a:pt x="0" y="1182623"/>
                  </a:moveTo>
                  <a:lnTo>
                    <a:pt x="24383" y="1182623"/>
                  </a:lnTo>
                </a:path>
                <a:path w="24764" h="2502535">
                  <a:moveTo>
                    <a:pt x="0" y="1185671"/>
                  </a:moveTo>
                  <a:lnTo>
                    <a:pt x="24383" y="1185671"/>
                  </a:lnTo>
                </a:path>
                <a:path w="24764" h="2502535">
                  <a:moveTo>
                    <a:pt x="0" y="1188719"/>
                  </a:moveTo>
                  <a:lnTo>
                    <a:pt x="24383" y="1188719"/>
                  </a:lnTo>
                </a:path>
                <a:path w="24764" h="2502535">
                  <a:moveTo>
                    <a:pt x="0" y="1191767"/>
                  </a:moveTo>
                  <a:lnTo>
                    <a:pt x="24383" y="1191767"/>
                  </a:lnTo>
                </a:path>
                <a:path w="24764" h="2502535">
                  <a:moveTo>
                    <a:pt x="0" y="1194815"/>
                  </a:moveTo>
                  <a:lnTo>
                    <a:pt x="24383" y="1194815"/>
                  </a:lnTo>
                </a:path>
                <a:path w="24764" h="2502535">
                  <a:moveTo>
                    <a:pt x="0" y="1197864"/>
                  </a:moveTo>
                  <a:lnTo>
                    <a:pt x="24383" y="1197864"/>
                  </a:lnTo>
                </a:path>
                <a:path w="24764" h="2502535">
                  <a:moveTo>
                    <a:pt x="0" y="1200912"/>
                  </a:moveTo>
                  <a:lnTo>
                    <a:pt x="24383" y="1200912"/>
                  </a:lnTo>
                </a:path>
                <a:path w="24764" h="2502535">
                  <a:moveTo>
                    <a:pt x="0" y="1203960"/>
                  </a:moveTo>
                  <a:lnTo>
                    <a:pt x="24383" y="1203960"/>
                  </a:lnTo>
                </a:path>
                <a:path w="24764" h="2502535">
                  <a:moveTo>
                    <a:pt x="0" y="1207008"/>
                  </a:moveTo>
                  <a:lnTo>
                    <a:pt x="24383" y="1207008"/>
                  </a:lnTo>
                </a:path>
                <a:path w="24764" h="2502535">
                  <a:moveTo>
                    <a:pt x="0" y="1210056"/>
                  </a:moveTo>
                  <a:lnTo>
                    <a:pt x="24383" y="1210056"/>
                  </a:lnTo>
                </a:path>
                <a:path w="24764" h="2502535">
                  <a:moveTo>
                    <a:pt x="0" y="1213103"/>
                  </a:moveTo>
                  <a:lnTo>
                    <a:pt x="24383" y="1213103"/>
                  </a:lnTo>
                </a:path>
                <a:path w="24764" h="2502535">
                  <a:moveTo>
                    <a:pt x="0" y="1216152"/>
                  </a:moveTo>
                  <a:lnTo>
                    <a:pt x="24383" y="1216152"/>
                  </a:lnTo>
                </a:path>
                <a:path w="24764" h="2502535">
                  <a:moveTo>
                    <a:pt x="0" y="1219200"/>
                  </a:moveTo>
                  <a:lnTo>
                    <a:pt x="24383" y="1219200"/>
                  </a:lnTo>
                </a:path>
                <a:path w="24764" h="2502535">
                  <a:moveTo>
                    <a:pt x="0" y="1222247"/>
                  </a:moveTo>
                  <a:lnTo>
                    <a:pt x="24383" y="1222247"/>
                  </a:lnTo>
                </a:path>
                <a:path w="24764" h="2502535">
                  <a:moveTo>
                    <a:pt x="0" y="1225295"/>
                  </a:moveTo>
                  <a:lnTo>
                    <a:pt x="24383" y="1225295"/>
                  </a:lnTo>
                </a:path>
                <a:path w="24764" h="2502535">
                  <a:moveTo>
                    <a:pt x="0" y="1228343"/>
                  </a:moveTo>
                  <a:lnTo>
                    <a:pt x="24383" y="1228343"/>
                  </a:lnTo>
                </a:path>
                <a:path w="24764" h="2502535">
                  <a:moveTo>
                    <a:pt x="0" y="1231391"/>
                  </a:moveTo>
                  <a:lnTo>
                    <a:pt x="24383" y="1231391"/>
                  </a:lnTo>
                </a:path>
                <a:path w="24764" h="2502535">
                  <a:moveTo>
                    <a:pt x="0" y="1234439"/>
                  </a:moveTo>
                  <a:lnTo>
                    <a:pt x="24383" y="1234439"/>
                  </a:lnTo>
                </a:path>
                <a:path w="24764" h="2502535">
                  <a:moveTo>
                    <a:pt x="0" y="1237488"/>
                  </a:moveTo>
                  <a:lnTo>
                    <a:pt x="24383" y="1237488"/>
                  </a:lnTo>
                </a:path>
                <a:path w="24764" h="2502535">
                  <a:moveTo>
                    <a:pt x="0" y="1240536"/>
                  </a:moveTo>
                  <a:lnTo>
                    <a:pt x="24383" y="1240536"/>
                  </a:lnTo>
                </a:path>
                <a:path w="24764" h="2502535">
                  <a:moveTo>
                    <a:pt x="0" y="1243584"/>
                  </a:moveTo>
                  <a:lnTo>
                    <a:pt x="24383" y="1243584"/>
                  </a:lnTo>
                </a:path>
                <a:path w="24764" h="2502535">
                  <a:moveTo>
                    <a:pt x="0" y="1246632"/>
                  </a:moveTo>
                  <a:lnTo>
                    <a:pt x="24383" y="1246632"/>
                  </a:lnTo>
                </a:path>
                <a:path w="24764" h="2502535">
                  <a:moveTo>
                    <a:pt x="0" y="1249679"/>
                  </a:moveTo>
                  <a:lnTo>
                    <a:pt x="24383" y="1249679"/>
                  </a:lnTo>
                </a:path>
                <a:path w="24764" h="2502535">
                  <a:moveTo>
                    <a:pt x="0" y="1252727"/>
                  </a:moveTo>
                  <a:lnTo>
                    <a:pt x="24383" y="1252727"/>
                  </a:lnTo>
                </a:path>
                <a:path w="24764" h="2502535">
                  <a:moveTo>
                    <a:pt x="0" y="1255776"/>
                  </a:moveTo>
                  <a:lnTo>
                    <a:pt x="24383" y="1255776"/>
                  </a:lnTo>
                </a:path>
                <a:path w="24764" h="2502535">
                  <a:moveTo>
                    <a:pt x="0" y="1258823"/>
                  </a:moveTo>
                  <a:lnTo>
                    <a:pt x="24383" y="1258823"/>
                  </a:lnTo>
                </a:path>
                <a:path w="24764" h="2502535">
                  <a:moveTo>
                    <a:pt x="0" y="1261871"/>
                  </a:moveTo>
                  <a:lnTo>
                    <a:pt x="24383" y="1261871"/>
                  </a:lnTo>
                </a:path>
                <a:path w="24764" h="2502535">
                  <a:moveTo>
                    <a:pt x="0" y="1264919"/>
                  </a:moveTo>
                  <a:lnTo>
                    <a:pt x="24383" y="1264919"/>
                  </a:lnTo>
                </a:path>
                <a:path w="24764" h="2502535">
                  <a:moveTo>
                    <a:pt x="0" y="1267967"/>
                  </a:moveTo>
                  <a:lnTo>
                    <a:pt x="24383" y="1267967"/>
                  </a:lnTo>
                </a:path>
                <a:path w="24764" h="2502535">
                  <a:moveTo>
                    <a:pt x="0" y="1271015"/>
                  </a:moveTo>
                  <a:lnTo>
                    <a:pt x="24383" y="1271015"/>
                  </a:lnTo>
                </a:path>
                <a:path w="24764" h="2502535">
                  <a:moveTo>
                    <a:pt x="0" y="1274064"/>
                  </a:moveTo>
                  <a:lnTo>
                    <a:pt x="24383" y="1274064"/>
                  </a:lnTo>
                </a:path>
                <a:path w="24764" h="2502535">
                  <a:moveTo>
                    <a:pt x="0" y="1277112"/>
                  </a:moveTo>
                  <a:lnTo>
                    <a:pt x="24383" y="1277112"/>
                  </a:lnTo>
                </a:path>
                <a:path w="24764" h="2502535">
                  <a:moveTo>
                    <a:pt x="0" y="1280160"/>
                  </a:moveTo>
                  <a:lnTo>
                    <a:pt x="24383" y="1280160"/>
                  </a:lnTo>
                </a:path>
                <a:path w="24764" h="2502535">
                  <a:moveTo>
                    <a:pt x="0" y="1283208"/>
                  </a:moveTo>
                  <a:lnTo>
                    <a:pt x="24383" y="1283208"/>
                  </a:lnTo>
                </a:path>
                <a:path w="24764" h="2502535">
                  <a:moveTo>
                    <a:pt x="0" y="1286256"/>
                  </a:moveTo>
                  <a:lnTo>
                    <a:pt x="24383" y="1286256"/>
                  </a:lnTo>
                </a:path>
                <a:path w="24764" h="2502535">
                  <a:moveTo>
                    <a:pt x="0" y="1289303"/>
                  </a:moveTo>
                  <a:lnTo>
                    <a:pt x="24383" y="1289303"/>
                  </a:lnTo>
                </a:path>
                <a:path w="24764" h="2502535">
                  <a:moveTo>
                    <a:pt x="0" y="1292352"/>
                  </a:moveTo>
                  <a:lnTo>
                    <a:pt x="24383" y="1292352"/>
                  </a:lnTo>
                </a:path>
                <a:path w="24764" h="2502535">
                  <a:moveTo>
                    <a:pt x="0" y="1295400"/>
                  </a:moveTo>
                  <a:lnTo>
                    <a:pt x="24383" y="1295400"/>
                  </a:lnTo>
                </a:path>
                <a:path w="24764" h="2502535">
                  <a:moveTo>
                    <a:pt x="0" y="1298447"/>
                  </a:moveTo>
                  <a:lnTo>
                    <a:pt x="24383" y="1298447"/>
                  </a:lnTo>
                </a:path>
                <a:path w="24764" h="2502535">
                  <a:moveTo>
                    <a:pt x="0" y="1301495"/>
                  </a:moveTo>
                  <a:lnTo>
                    <a:pt x="24383" y="1301495"/>
                  </a:lnTo>
                </a:path>
                <a:path w="24764" h="2502535">
                  <a:moveTo>
                    <a:pt x="0" y="1304543"/>
                  </a:moveTo>
                  <a:lnTo>
                    <a:pt x="24383" y="1304543"/>
                  </a:lnTo>
                </a:path>
                <a:path w="24764" h="2502535">
                  <a:moveTo>
                    <a:pt x="0" y="1307591"/>
                  </a:moveTo>
                  <a:lnTo>
                    <a:pt x="24383" y="1307591"/>
                  </a:lnTo>
                </a:path>
                <a:path w="24764" h="2502535">
                  <a:moveTo>
                    <a:pt x="0" y="1310639"/>
                  </a:moveTo>
                  <a:lnTo>
                    <a:pt x="24383" y="1310639"/>
                  </a:lnTo>
                </a:path>
                <a:path w="24764" h="2502535">
                  <a:moveTo>
                    <a:pt x="0" y="1313688"/>
                  </a:moveTo>
                  <a:lnTo>
                    <a:pt x="24383" y="1313688"/>
                  </a:lnTo>
                </a:path>
                <a:path w="24764" h="2502535">
                  <a:moveTo>
                    <a:pt x="0" y="1316736"/>
                  </a:moveTo>
                  <a:lnTo>
                    <a:pt x="24383" y="1316736"/>
                  </a:lnTo>
                </a:path>
                <a:path w="24764" h="2502535">
                  <a:moveTo>
                    <a:pt x="0" y="1319784"/>
                  </a:moveTo>
                  <a:lnTo>
                    <a:pt x="24383" y="1319784"/>
                  </a:lnTo>
                </a:path>
                <a:path w="24764" h="2502535">
                  <a:moveTo>
                    <a:pt x="0" y="1322832"/>
                  </a:moveTo>
                  <a:lnTo>
                    <a:pt x="24383" y="1322832"/>
                  </a:lnTo>
                </a:path>
                <a:path w="24764" h="2502535">
                  <a:moveTo>
                    <a:pt x="0" y="1325879"/>
                  </a:moveTo>
                  <a:lnTo>
                    <a:pt x="24383" y="1325879"/>
                  </a:lnTo>
                </a:path>
                <a:path w="24764" h="2502535">
                  <a:moveTo>
                    <a:pt x="0" y="1328927"/>
                  </a:moveTo>
                  <a:lnTo>
                    <a:pt x="24383" y="1328927"/>
                  </a:lnTo>
                </a:path>
                <a:path w="24764" h="2502535">
                  <a:moveTo>
                    <a:pt x="0" y="1331976"/>
                  </a:moveTo>
                  <a:lnTo>
                    <a:pt x="24383" y="1331976"/>
                  </a:lnTo>
                </a:path>
                <a:path w="24764" h="2502535">
                  <a:moveTo>
                    <a:pt x="0" y="1335023"/>
                  </a:moveTo>
                  <a:lnTo>
                    <a:pt x="24383" y="1335023"/>
                  </a:lnTo>
                </a:path>
                <a:path w="24764" h="2502535">
                  <a:moveTo>
                    <a:pt x="0" y="1338071"/>
                  </a:moveTo>
                  <a:lnTo>
                    <a:pt x="24383" y="1338071"/>
                  </a:lnTo>
                </a:path>
                <a:path w="24764" h="2502535">
                  <a:moveTo>
                    <a:pt x="0" y="1341119"/>
                  </a:moveTo>
                  <a:lnTo>
                    <a:pt x="24383" y="1341119"/>
                  </a:lnTo>
                </a:path>
                <a:path w="24764" h="2502535">
                  <a:moveTo>
                    <a:pt x="0" y="1344167"/>
                  </a:moveTo>
                  <a:lnTo>
                    <a:pt x="24383" y="1344167"/>
                  </a:lnTo>
                </a:path>
                <a:path w="24764" h="2502535">
                  <a:moveTo>
                    <a:pt x="0" y="1347215"/>
                  </a:moveTo>
                  <a:lnTo>
                    <a:pt x="24383" y="1347215"/>
                  </a:lnTo>
                </a:path>
                <a:path w="24764" h="2502535">
                  <a:moveTo>
                    <a:pt x="0" y="1350264"/>
                  </a:moveTo>
                  <a:lnTo>
                    <a:pt x="24383" y="1350264"/>
                  </a:lnTo>
                </a:path>
                <a:path w="24764" h="2502535">
                  <a:moveTo>
                    <a:pt x="0" y="1353312"/>
                  </a:moveTo>
                  <a:lnTo>
                    <a:pt x="24383" y="1353312"/>
                  </a:lnTo>
                </a:path>
                <a:path w="24764" h="2502535">
                  <a:moveTo>
                    <a:pt x="0" y="1356360"/>
                  </a:moveTo>
                  <a:lnTo>
                    <a:pt x="24383" y="1356360"/>
                  </a:lnTo>
                </a:path>
                <a:path w="24764" h="2502535">
                  <a:moveTo>
                    <a:pt x="0" y="1359408"/>
                  </a:moveTo>
                  <a:lnTo>
                    <a:pt x="24383" y="1359408"/>
                  </a:lnTo>
                </a:path>
                <a:path w="24764" h="2502535">
                  <a:moveTo>
                    <a:pt x="0" y="1362456"/>
                  </a:moveTo>
                  <a:lnTo>
                    <a:pt x="24383" y="1362456"/>
                  </a:lnTo>
                </a:path>
                <a:path w="24764" h="2502535">
                  <a:moveTo>
                    <a:pt x="0" y="1365503"/>
                  </a:moveTo>
                  <a:lnTo>
                    <a:pt x="24383" y="1365503"/>
                  </a:lnTo>
                </a:path>
                <a:path w="24764" h="2502535">
                  <a:moveTo>
                    <a:pt x="0" y="1368552"/>
                  </a:moveTo>
                  <a:lnTo>
                    <a:pt x="24383" y="1368552"/>
                  </a:lnTo>
                </a:path>
                <a:path w="24764" h="2502535">
                  <a:moveTo>
                    <a:pt x="0" y="1371600"/>
                  </a:moveTo>
                  <a:lnTo>
                    <a:pt x="24383" y="1371600"/>
                  </a:lnTo>
                </a:path>
                <a:path w="24764" h="2502535">
                  <a:moveTo>
                    <a:pt x="0" y="1374647"/>
                  </a:moveTo>
                  <a:lnTo>
                    <a:pt x="24383" y="1374647"/>
                  </a:lnTo>
                </a:path>
                <a:path w="24764" h="2502535">
                  <a:moveTo>
                    <a:pt x="0" y="1377695"/>
                  </a:moveTo>
                  <a:lnTo>
                    <a:pt x="24383" y="1377695"/>
                  </a:lnTo>
                </a:path>
                <a:path w="24764" h="2502535">
                  <a:moveTo>
                    <a:pt x="0" y="1380743"/>
                  </a:moveTo>
                  <a:lnTo>
                    <a:pt x="24383" y="1380743"/>
                  </a:lnTo>
                </a:path>
                <a:path w="24764" h="2502535">
                  <a:moveTo>
                    <a:pt x="0" y="1383791"/>
                  </a:moveTo>
                  <a:lnTo>
                    <a:pt x="24383" y="1383791"/>
                  </a:lnTo>
                </a:path>
                <a:path w="24764" h="2502535">
                  <a:moveTo>
                    <a:pt x="0" y="1386839"/>
                  </a:moveTo>
                  <a:lnTo>
                    <a:pt x="24383" y="1386839"/>
                  </a:lnTo>
                </a:path>
                <a:path w="24764" h="2502535">
                  <a:moveTo>
                    <a:pt x="0" y="1389888"/>
                  </a:moveTo>
                  <a:lnTo>
                    <a:pt x="24383" y="1389888"/>
                  </a:lnTo>
                </a:path>
                <a:path w="24764" h="2502535">
                  <a:moveTo>
                    <a:pt x="0" y="1392936"/>
                  </a:moveTo>
                  <a:lnTo>
                    <a:pt x="24383" y="1392936"/>
                  </a:lnTo>
                </a:path>
                <a:path w="24764" h="2502535">
                  <a:moveTo>
                    <a:pt x="0" y="1395984"/>
                  </a:moveTo>
                  <a:lnTo>
                    <a:pt x="24383" y="1395984"/>
                  </a:lnTo>
                </a:path>
                <a:path w="24764" h="2502535">
                  <a:moveTo>
                    <a:pt x="0" y="1399032"/>
                  </a:moveTo>
                  <a:lnTo>
                    <a:pt x="24383" y="1399032"/>
                  </a:lnTo>
                </a:path>
                <a:path w="24764" h="2502535">
                  <a:moveTo>
                    <a:pt x="0" y="1402079"/>
                  </a:moveTo>
                  <a:lnTo>
                    <a:pt x="24383" y="1402079"/>
                  </a:lnTo>
                </a:path>
                <a:path w="24764" h="2502535">
                  <a:moveTo>
                    <a:pt x="0" y="1405127"/>
                  </a:moveTo>
                  <a:lnTo>
                    <a:pt x="24383" y="1405127"/>
                  </a:lnTo>
                </a:path>
                <a:path w="24764" h="2502535">
                  <a:moveTo>
                    <a:pt x="0" y="1408176"/>
                  </a:moveTo>
                  <a:lnTo>
                    <a:pt x="24383" y="1408176"/>
                  </a:lnTo>
                </a:path>
                <a:path w="24764" h="2502535">
                  <a:moveTo>
                    <a:pt x="0" y="1411223"/>
                  </a:moveTo>
                  <a:lnTo>
                    <a:pt x="24383" y="1411223"/>
                  </a:lnTo>
                </a:path>
                <a:path w="24764" h="2502535">
                  <a:moveTo>
                    <a:pt x="0" y="1414271"/>
                  </a:moveTo>
                  <a:lnTo>
                    <a:pt x="24383" y="1414271"/>
                  </a:lnTo>
                </a:path>
                <a:path w="24764" h="2502535">
                  <a:moveTo>
                    <a:pt x="0" y="1417319"/>
                  </a:moveTo>
                  <a:lnTo>
                    <a:pt x="24383" y="1417319"/>
                  </a:lnTo>
                </a:path>
                <a:path w="24764" h="2502535">
                  <a:moveTo>
                    <a:pt x="0" y="1420367"/>
                  </a:moveTo>
                  <a:lnTo>
                    <a:pt x="24383" y="1420367"/>
                  </a:lnTo>
                </a:path>
                <a:path w="24764" h="2502535">
                  <a:moveTo>
                    <a:pt x="0" y="1423415"/>
                  </a:moveTo>
                  <a:lnTo>
                    <a:pt x="24383" y="1423415"/>
                  </a:lnTo>
                </a:path>
                <a:path w="24764" h="2502535">
                  <a:moveTo>
                    <a:pt x="0" y="1426464"/>
                  </a:moveTo>
                  <a:lnTo>
                    <a:pt x="24383" y="1426464"/>
                  </a:lnTo>
                </a:path>
                <a:path w="24764" h="2502535">
                  <a:moveTo>
                    <a:pt x="0" y="1429512"/>
                  </a:moveTo>
                  <a:lnTo>
                    <a:pt x="24383" y="1429512"/>
                  </a:lnTo>
                </a:path>
                <a:path w="24764" h="2502535">
                  <a:moveTo>
                    <a:pt x="0" y="1432560"/>
                  </a:moveTo>
                  <a:lnTo>
                    <a:pt x="24383" y="1432560"/>
                  </a:lnTo>
                </a:path>
                <a:path w="24764" h="2502535">
                  <a:moveTo>
                    <a:pt x="0" y="1435608"/>
                  </a:moveTo>
                  <a:lnTo>
                    <a:pt x="24383" y="1435608"/>
                  </a:lnTo>
                </a:path>
                <a:path w="24764" h="2502535">
                  <a:moveTo>
                    <a:pt x="0" y="1438656"/>
                  </a:moveTo>
                  <a:lnTo>
                    <a:pt x="24383" y="1438656"/>
                  </a:lnTo>
                </a:path>
                <a:path w="24764" h="2502535">
                  <a:moveTo>
                    <a:pt x="0" y="1441703"/>
                  </a:moveTo>
                  <a:lnTo>
                    <a:pt x="24383" y="1441703"/>
                  </a:lnTo>
                </a:path>
                <a:path w="24764" h="2502535">
                  <a:moveTo>
                    <a:pt x="0" y="1444752"/>
                  </a:moveTo>
                  <a:lnTo>
                    <a:pt x="24383" y="1444752"/>
                  </a:lnTo>
                </a:path>
                <a:path w="24764" h="2502535">
                  <a:moveTo>
                    <a:pt x="0" y="1447800"/>
                  </a:moveTo>
                  <a:lnTo>
                    <a:pt x="24383" y="1447800"/>
                  </a:lnTo>
                </a:path>
                <a:path w="24764" h="2502535">
                  <a:moveTo>
                    <a:pt x="0" y="1450847"/>
                  </a:moveTo>
                  <a:lnTo>
                    <a:pt x="24383" y="1450847"/>
                  </a:lnTo>
                </a:path>
                <a:path w="24764" h="2502535">
                  <a:moveTo>
                    <a:pt x="0" y="1453895"/>
                  </a:moveTo>
                  <a:lnTo>
                    <a:pt x="24383" y="1453895"/>
                  </a:lnTo>
                </a:path>
                <a:path w="24764" h="2502535">
                  <a:moveTo>
                    <a:pt x="0" y="1456943"/>
                  </a:moveTo>
                  <a:lnTo>
                    <a:pt x="24383" y="1456943"/>
                  </a:lnTo>
                </a:path>
                <a:path w="24764" h="2502535">
                  <a:moveTo>
                    <a:pt x="0" y="1459991"/>
                  </a:moveTo>
                  <a:lnTo>
                    <a:pt x="24383" y="1459991"/>
                  </a:lnTo>
                </a:path>
                <a:path w="24764" h="2502535">
                  <a:moveTo>
                    <a:pt x="0" y="1463039"/>
                  </a:moveTo>
                  <a:lnTo>
                    <a:pt x="24383" y="1463039"/>
                  </a:lnTo>
                </a:path>
                <a:path w="24764" h="2502535">
                  <a:moveTo>
                    <a:pt x="0" y="1466088"/>
                  </a:moveTo>
                  <a:lnTo>
                    <a:pt x="24383" y="1466088"/>
                  </a:lnTo>
                </a:path>
                <a:path w="24764" h="2502535">
                  <a:moveTo>
                    <a:pt x="0" y="1469136"/>
                  </a:moveTo>
                  <a:lnTo>
                    <a:pt x="24383" y="1469136"/>
                  </a:lnTo>
                </a:path>
                <a:path w="24764" h="2502535">
                  <a:moveTo>
                    <a:pt x="0" y="1472184"/>
                  </a:moveTo>
                  <a:lnTo>
                    <a:pt x="24383" y="1472184"/>
                  </a:lnTo>
                </a:path>
                <a:path w="24764" h="2502535">
                  <a:moveTo>
                    <a:pt x="0" y="1475232"/>
                  </a:moveTo>
                  <a:lnTo>
                    <a:pt x="24383" y="1475232"/>
                  </a:lnTo>
                </a:path>
                <a:path w="24764" h="2502535">
                  <a:moveTo>
                    <a:pt x="0" y="1478279"/>
                  </a:moveTo>
                  <a:lnTo>
                    <a:pt x="24383" y="1478279"/>
                  </a:lnTo>
                </a:path>
                <a:path w="24764" h="2502535">
                  <a:moveTo>
                    <a:pt x="0" y="1481327"/>
                  </a:moveTo>
                  <a:lnTo>
                    <a:pt x="24383" y="1481327"/>
                  </a:lnTo>
                </a:path>
                <a:path w="24764" h="2502535">
                  <a:moveTo>
                    <a:pt x="0" y="1484376"/>
                  </a:moveTo>
                  <a:lnTo>
                    <a:pt x="24383" y="1484376"/>
                  </a:lnTo>
                </a:path>
                <a:path w="24764" h="2502535">
                  <a:moveTo>
                    <a:pt x="0" y="1487423"/>
                  </a:moveTo>
                  <a:lnTo>
                    <a:pt x="24383" y="1487423"/>
                  </a:lnTo>
                </a:path>
                <a:path w="24764" h="2502535">
                  <a:moveTo>
                    <a:pt x="0" y="1490471"/>
                  </a:moveTo>
                  <a:lnTo>
                    <a:pt x="24383" y="1490471"/>
                  </a:lnTo>
                </a:path>
                <a:path w="24764" h="2502535">
                  <a:moveTo>
                    <a:pt x="0" y="1493519"/>
                  </a:moveTo>
                  <a:lnTo>
                    <a:pt x="24383" y="1493519"/>
                  </a:lnTo>
                </a:path>
                <a:path w="24764" h="2502535">
                  <a:moveTo>
                    <a:pt x="0" y="1496567"/>
                  </a:moveTo>
                  <a:lnTo>
                    <a:pt x="24383" y="1496567"/>
                  </a:lnTo>
                </a:path>
                <a:path w="24764" h="2502535">
                  <a:moveTo>
                    <a:pt x="0" y="1499615"/>
                  </a:moveTo>
                  <a:lnTo>
                    <a:pt x="24383" y="1499615"/>
                  </a:lnTo>
                </a:path>
                <a:path w="24764" h="2502535">
                  <a:moveTo>
                    <a:pt x="0" y="1502664"/>
                  </a:moveTo>
                  <a:lnTo>
                    <a:pt x="24383" y="1502664"/>
                  </a:lnTo>
                </a:path>
                <a:path w="24764" h="2502535">
                  <a:moveTo>
                    <a:pt x="0" y="1505712"/>
                  </a:moveTo>
                  <a:lnTo>
                    <a:pt x="24383" y="1505712"/>
                  </a:lnTo>
                </a:path>
                <a:path w="24764" h="2502535">
                  <a:moveTo>
                    <a:pt x="0" y="1508760"/>
                  </a:moveTo>
                  <a:lnTo>
                    <a:pt x="24383" y="1508760"/>
                  </a:lnTo>
                </a:path>
                <a:path w="24764" h="2502535">
                  <a:moveTo>
                    <a:pt x="0" y="1511808"/>
                  </a:moveTo>
                  <a:lnTo>
                    <a:pt x="24383" y="1511808"/>
                  </a:lnTo>
                </a:path>
                <a:path w="24764" h="2502535">
                  <a:moveTo>
                    <a:pt x="0" y="1514856"/>
                  </a:moveTo>
                  <a:lnTo>
                    <a:pt x="24383" y="1514856"/>
                  </a:lnTo>
                </a:path>
                <a:path w="24764" h="2502535">
                  <a:moveTo>
                    <a:pt x="0" y="1517903"/>
                  </a:moveTo>
                  <a:lnTo>
                    <a:pt x="24383" y="1517903"/>
                  </a:lnTo>
                </a:path>
                <a:path w="24764" h="2502535">
                  <a:moveTo>
                    <a:pt x="0" y="1520952"/>
                  </a:moveTo>
                  <a:lnTo>
                    <a:pt x="24383" y="1520952"/>
                  </a:lnTo>
                </a:path>
                <a:path w="24764" h="2502535">
                  <a:moveTo>
                    <a:pt x="0" y="1524000"/>
                  </a:moveTo>
                  <a:lnTo>
                    <a:pt x="24383" y="1524000"/>
                  </a:lnTo>
                </a:path>
                <a:path w="24764" h="2502535">
                  <a:moveTo>
                    <a:pt x="0" y="1527047"/>
                  </a:moveTo>
                  <a:lnTo>
                    <a:pt x="24383" y="1527047"/>
                  </a:lnTo>
                </a:path>
                <a:path w="24764" h="2502535">
                  <a:moveTo>
                    <a:pt x="0" y="1530095"/>
                  </a:moveTo>
                  <a:lnTo>
                    <a:pt x="24383" y="1530095"/>
                  </a:lnTo>
                </a:path>
                <a:path w="24764" h="2502535">
                  <a:moveTo>
                    <a:pt x="0" y="1533143"/>
                  </a:moveTo>
                  <a:lnTo>
                    <a:pt x="24383" y="1533143"/>
                  </a:lnTo>
                </a:path>
                <a:path w="24764" h="2502535">
                  <a:moveTo>
                    <a:pt x="0" y="1536191"/>
                  </a:moveTo>
                  <a:lnTo>
                    <a:pt x="24383" y="1536191"/>
                  </a:lnTo>
                </a:path>
                <a:path w="24764" h="2502535">
                  <a:moveTo>
                    <a:pt x="0" y="1539239"/>
                  </a:moveTo>
                  <a:lnTo>
                    <a:pt x="24383" y="1539239"/>
                  </a:lnTo>
                </a:path>
                <a:path w="24764" h="2502535">
                  <a:moveTo>
                    <a:pt x="0" y="1542288"/>
                  </a:moveTo>
                  <a:lnTo>
                    <a:pt x="24383" y="1542288"/>
                  </a:lnTo>
                </a:path>
                <a:path w="24764" h="2502535">
                  <a:moveTo>
                    <a:pt x="0" y="1545336"/>
                  </a:moveTo>
                  <a:lnTo>
                    <a:pt x="24383" y="1545336"/>
                  </a:lnTo>
                </a:path>
                <a:path w="24764" h="2502535">
                  <a:moveTo>
                    <a:pt x="0" y="1548384"/>
                  </a:moveTo>
                  <a:lnTo>
                    <a:pt x="24383" y="1548384"/>
                  </a:lnTo>
                </a:path>
                <a:path w="24764" h="2502535">
                  <a:moveTo>
                    <a:pt x="0" y="1551432"/>
                  </a:moveTo>
                  <a:lnTo>
                    <a:pt x="24383" y="1551432"/>
                  </a:lnTo>
                </a:path>
                <a:path w="24764" h="2502535">
                  <a:moveTo>
                    <a:pt x="0" y="1554479"/>
                  </a:moveTo>
                  <a:lnTo>
                    <a:pt x="24383" y="1554479"/>
                  </a:lnTo>
                </a:path>
                <a:path w="24764" h="2502535">
                  <a:moveTo>
                    <a:pt x="0" y="1557527"/>
                  </a:moveTo>
                  <a:lnTo>
                    <a:pt x="24383" y="1557527"/>
                  </a:lnTo>
                </a:path>
                <a:path w="24764" h="2502535">
                  <a:moveTo>
                    <a:pt x="0" y="1560576"/>
                  </a:moveTo>
                  <a:lnTo>
                    <a:pt x="24383" y="1560576"/>
                  </a:lnTo>
                </a:path>
                <a:path w="24764" h="2502535">
                  <a:moveTo>
                    <a:pt x="0" y="1563623"/>
                  </a:moveTo>
                  <a:lnTo>
                    <a:pt x="24383" y="1563623"/>
                  </a:lnTo>
                </a:path>
                <a:path w="24764" h="2502535">
                  <a:moveTo>
                    <a:pt x="0" y="1566671"/>
                  </a:moveTo>
                  <a:lnTo>
                    <a:pt x="24383" y="1566671"/>
                  </a:lnTo>
                </a:path>
                <a:path w="24764" h="2502535">
                  <a:moveTo>
                    <a:pt x="0" y="1569719"/>
                  </a:moveTo>
                  <a:lnTo>
                    <a:pt x="24383" y="1569719"/>
                  </a:lnTo>
                </a:path>
                <a:path w="24764" h="2502535">
                  <a:moveTo>
                    <a:pt x="0" y="1572767"/>
                  </a:moveTo>
                  <a:lnTo>
                    <a:pt x="24383" y="1572767"/>
                  </a:lnTo>
                </a:path>
                <a:path w="24764" h="2502535">
                  <a:moveTo>
                    <a:pt x="0" y="1575815"/>
                  </a:moveTo>
                  <a:lnTo>
                    <a:pt x="24383" y="1575815"/>
                  </a:lnTo>
                </a:path>
                <a:path w="24764" h="2502535">
                  <a:moveTo>
                    <a:pt x="0" y="1578864"/>
                  </a:moveTo>
                  <a:lnTo>
                    <a:pt x="24383" y="1578864"/>
                  </a:lnTo>
                </a:path>
                <a:path w="24764" h="2502535">
                  <a:moveTo>
                    <a:pt x="0" y="1581912"/>
                  </a:moveTo>
                  <a:lnTo>
                    <a:pt x="24383" y="1581912"/>
                  </a:lnTo>
                </a:path>
                <a:path w="24764" h="2502535">
                  <a:moveTo>
                    <a:pt x="0" y="1584960"/>
                  </a:moveTo>
                  <a:lnTo>
                    <a:pt x="24383" y="1584960"/>
                  </a:lnTo>
                </a:path>
                <a:path w="24764" h="2502535">
                  <a:moveTo>
                    <a:pt x="0" y="1588008"/>
                  </a:moveTo>
                  <a:lnTo>
                    <a:pt x="24383" y="1588008"/>
                  </a:lnTo>
                </a:path>
                <a:path w="24764" h="2502535">
                  <a:moveTo>
                    <a:pt x="0" y="1591056"/>
                  </a:moveTo>
                  <a:lnTo>
                    <a:pt x="24383" y="1591056"/>
                  </a:lnTo>
                </a:path>
                <a:path w="24764" h="2502535">
                  <a:moveTo>
                    <a:pt x="0" y="1594103"/>
                  </a:moveTo>
                  <a:lnTo>
                    <a:pt x="24383" y="1594103"/>
                  </a:lnTo>
                </a:path>
                <a:path w="24764" h="2502535">
                  <a:moveTo>
                    <a:pt x="0" y="1597152"/>
                  </a:moveTo>
                  <a:lnTo>
                    <a:pt x="24383" y="1597152"/>
                  </a:lnTo>
                </a:path>
                <a:path w="24764" h="2502535">
                  <a:moveTo>
                    <a:pt x="0" y="1600200"/>
                  </a:moveTo>
                  <a:lnTo>
                    <a:pt x="24383" y="1600200"/>
                  </a:lnTo>
                </a:path>
                <a:path w="24764" h="2502535">
                  <a:moveTo>
                    <a:pt x="0" y="1603248"/>
                  </a:moveTo>
                  <a:lnTo>
                    <a:pt x="24383" y="1603248"/>
                  </a:lnTo>
                </a:path>
                <a:path w="24764" h="2502535">
                  <a:moveTo>
                    <a:pt x="0" y="1606295"/>
                  </a:moveTo>
                  <a:lnTo>
                    <a:pt x="24383" y="1606295"/>
                  </a:lnTo>
                </a:path>
                <a:path w="24764" h="2502535">
                  <a:moveTo>
                    <a:pt x="0" y="1609343"/>
                  </a:moveTo>
                  <a:lnTo>
                    <a:pt x="24383" y="1609343"/>
                  </a:lnTo>
                </a:path>
                <a:path w="24764" h="2502535">
                  <a:moveTo>
                    <a:pt x="0" y="1612391"/>
                  </a:moveTo>
                  <a:lnTo>
                    <a:pt x="24383" y="1612391"/>
                  </a:lnTo>
                </a:path>
                <a:path w="24764" h="2502535">
                  <a:moveTo>
                    <a:pt x="0" y="1615439"/>
                  </a:moveTo>
                  <a:lnTo>
                    <a:pt x="24383" y="1615439"/>
                  </a:lnTo>
                </a:path>
                <a:path w="24764" h="2502535">
                  <a:moveTo>
                    <a:pt x="0" y="1618488"/>
                  </a:moveTo>
                  <a:lnTo>
                    <a:pt x="24383" y="1618488"/>
                  </a:lnTo>
                </a:path>
                <a:path w="24764" h="2502535">
                  <a:moveTo>
                    <a:pt x="0" y="1621536"/>
                  </a:moveTo>
                  <a:lnTo>
                    <a:pt x="24383" y="1621536"/>
                  </a:lnTo>
                </a:path>
                <a:path w="24764" h="2502535">
                  <a:moveTo>
                    <a:pt x="0" y="1624584"/>
                  </a:moveTo>
                  <a:lnTo>
                    <a:pt x="24383" y="1624584"/>
                  </a:lnTo>
                </a:path>
                <a:path w="24764" h="2502535">
                  <a:moveTo>
                    <a:pt x="0" y="1627631"/>
                  </a:moveTo>
                  <a:lnTo>
                    <a:pt x="24383" y="1627631"/>
                  </a:lnTo>
                </a:path>
                <a:path w="24764" h="2502535">
                  <a:moveTo>
                    <a:pt x="0" y="1630679"/>
                  </a:moveTo>
                  <a:lnTo>
                    <a:pt x="24383" y="1630679"/>
                  </a:lnTo>
                </a:path>
                <a:path w="24764" h="2502535">
                  <a:moveTo>
                    <a:pt x="0" y="1633727"/>
                  </a:moveTo>
                  <a:lnTo>
                    <a:pt x="24383" y="1633727"/>
                  </a:lnTo>
                </a:path>
                <a:path w="24764" h="2502535">
                  <a:moveTo>
                    <a:pt x="0" y="1636776"/>
                  </a:moveTo>
                  <a:lnTo>
                    <a:pt x="24383" y="1636776"/>
                  </a:lnTo>
                </a:path>
                <a:path w="24764" h="2502535">
                  <a:moveTo>
                    <a:pt x="0" y="1639824"/>
                  </a:moveTo>
                  <a:lnTo>
                    <a:pt x="24383" y="1639824"/>
                  </a:lnTo>
                </a:path>
                <a:path w="24764" h="2502535">
                  <a:moveTo>
                    <a:pt x="0" y="1642872"/>
                  </a:moveTo>
                  <a:lnTo>
                    <a:pt x="24383" y="1642872"/>
                  </a:lnTo>
                </a:path>
                <a:path w="24764" h="2502535">
                  <a:moveTo>
                    <a:pt x="0" y="1645919"/>
                  </a:moveTo>
                  <a:lnTo>
                    <a:pt x="24383" y="1645919"/>
                  </a:lnTo>
                </a:path>
                <a:path w="24764" h="2502535">
                  <a:moveTo>
                    <a:pt x="0" y="1648967"/>
                  </a:moveTo>
                  <a:lnTo>
                    <a:pt x="24383" y="1648967"/>
                  </a:lnTo>
                </a:path>
                <a:path w="24764" h="2502535">
                  <a:moveTo>
                    <a:pt x="0" y="1652015"/>
                  </a:moveTo>
                  <a:lnTo>
                    <a:pt x="24383" y="1652015"/>
                  </a:lnTo>
                </a:path>
                <a:path w="24764" h="2502535">
                  <a:moveTo>
                    <a:pt x="0" y="1655064"/>
                  </a:moveTo>
                  <a:lnTo>
                    <a:pt x="24383" y="1655064"/>
                  </a:lnTo>
                </a:path>
                <a:path w="24764" h="2502535">
                  <a:moveTo>
                    <a:pt x="0" y="1658112"/>
                  </a:moveTo>
                  <a:lnTo>
                    <a:pt x="24383" y="1658112"/>
                  </a:lnTo>
                </a:path>
                <a:path w="24764" h="2502535">
                  <a:moveTo>
                    <a:pt x="0" y="1661160"/>
                  </a:moveTo>
                  <a:lnTo>
                    <a:pt x="24383" y="1661160"/>
                  </a:lnTo>
                </a:path>
                <a:path w="24764" h="2502535">
                  <a:moveTo>
                    <a:pt x="0" y="1664207"/>
                  </a:moveTo>
                  <a:lnTo>
                    <a:pt x="24383" y="1664207"/>
                  </a:lnTo>
                </a:path>
                <a:path w="24764" h="2502535">
                  <a:moveTo>
                    <a:pt x="0" y="1667255"/>
                  </a:moveTo>
                  <a:lnTo>
                    <a:pt x="24383" y="1667255"/>
                  </a:lnTo>
                </a:path>
                <a:path w="24764" h="2502535">
                  <a:moveTo>
                    <a:pt x="0" y="1670303"/>
                  </a:moveTo>
                  <a:lnTo>
                    <a:pt x="24383" y="1670303"/>
                  </a:lnTo>
                </a:path>
                <a:path w="24764" h="2502535">
                  <a:moveTo>
                    <a:pt x="0" y="1673352"/>
                  </a:moveTo>
                  <a:lnTo>
                    <a:pt x="24383" y="1673352"/>
                  </a:lnTo>
                </a:path>
                <a:path w="24764" h="2502535">
                  <a:moveTo>
                    <a:pt x="0" y="1990343"/>
                  </a:moveTo>
                  <a:lnTo>
                    <a:pt x="24383" y="1990343"/>
                  </a:lnTo>
                </a:path>
                <a:path w="24764" h="2502535">
                  <a:moveTo>
                    <a:pt x="0" y="1993391"/>
                  </a:moveTo>
                  <a:lnTo>
                    <a:pt x="24383" y="1993391"/>
                  </a:lnTo>
                </a:path>
                <a:path w="24764" h="2502535">
                  <a:moveTo>
                    <a:pt x="0" y="1996439"/>
                  </a:moveTo>
                  <a:lnTo>
                    <a:pt x="24383" y="1996439"/>
                  </a:lnTo>
                </a:path>
                <a:path w="24764" h="2502535">
                  <a:moveTo>
                    <a:pt x="0" y="1999488"/>
                  </a:moveTo>
                  <a:lnTo>
                    <a:pt x="24383" y="1999488"/>
                  </a:lnTo>
                </a:path>
                <a:path w="24764" h="2502535">
                  <a:moveTo>
                    <a:pt x="0" y="2002536"/>
                  </a:moveTo>
                  <a:lnTo>
                    <a:pt x="24383" y="2002536"/>
                  </a:lnTo>
                </a:path>
                <a:path w="24764" h="2502535">
                  <a:moveTo>
                    <a:pt x="0" y="2005583"/>
                  </a:moveTo>
                  <a:lnTo>
                    <a:pt x="24383" y="2005583"/>
                  </a:lnTo>
                </a:path>
                <a:path w="24764" h="2502535">
                  <a:moveTo>
                    <a:pt x="0" y="2008631"/>
                  </a:moveTo>
                  <a:lnTo>
                    <a:pt x="24383" y="2008631"/>
                  </a:lnTo>
                </a:path>
                <a:path w="24764" h="2502535">
                  <a:moveTo>
                    <a:pt x="0" y="2011679"/>
                  </a:moveTo>
                  <a:lnTo>
                    <a:pt x="24383" y="2011679"/>
                  </a:lnTo>
                </a:path>
                <a:path w="24764" h="2502535">
                  <a:moveTo>
                    <a:pt x="0" y="2014727"/>
                  </a:moveTo>
                  <a:lnTo>
                    <a:pt x="24383" y="2014727"/>
                  </a:lnTo>
                </a:path>
                <a:path w="24764" h="2502535">
                  <a:moveTo>
                    <a:pt x="0" y="2017776"/>
                  </a:moveTo>
                  <a:lnTo>
                    <a:pt x="24383" y="2017776"/>
                  </a:lnTo>
                </a:path>
                <a:path w="24764" h="2502535">
                  <a:moveTo>
                    <a:pt x="0" y="2020824"/>
                  </a:moveTo>
                  <a:lnTo>
                    <a:pt x="24383" y="2020824"/>
                  </a:lnTo>
                </a:path>
                <a:path w="24764" h="2502535">
                  <a:moveTo>
                    <a:pt x="0" y="2023872"/>
                  </a:moveTo>
                  <a:lnTo>
                    <a:pt x="24383" y="2023872"/>
                  </a:lnTo>
                </a:path>
                <a:path w="24764" h="2502535">
                  <a:moveTo>
                    <a:pt x="0" y="2026919"/>
                  </a:moveTo>
                  <a:lnTo>
                    <a:pt x="24383" y="2026919"/>
                  </a:lnTo>
                </a:path>
                <a:path w="24764" h="2502535">
                  <a:moveTo>
                    <a:pt x="0" y="2029967"/>
                  </a:moveTo>
                  <a:lnTo>
                    <a:pt x="24383" y="2029967"/>
                  </a:lnTo>
                </a:path>
                <a:path w="24764" h="2502535">
                  <a:moveTo>
                    <a:pt x="0" y="2033015"/>
                  </a:moveTo>
                  <a:lnTo>
                    <a:pt x="24383" y="2033015"/>
                  </a:lnTo>
                </a:path>
                <a:path w="24764" h="2502535">
                  <a:moveTo>
                    <a:pt x="0" y="2036064"/>
                  </a:moveTo>
                  <a:lnTo>
                    <a:pt x="24383" y="2036064"/>
                  </a:lnTo>
                </a:path>
                <a:path w="24764" h="2502535">
                  <a:moveTo>
                    <a:pt x="0" y="2039112"/>
                  </a:moveTo>
                  <a:lnTo>
                    <a:pt x="24383" y="2039112"/>
                  </a:lnTo>
                </a:path>
                <a:path w="24764" h="2502535">
                  <a:moveTo>
                    <a:pt x="0" y="2042160"/>
                  </a:moveTo>
                  <a:lnTo>
                    <a:pt x="24383" y="2042160"/>
                  </a:lnTo>
                </a:path>
                <a:path w="24764" h="2502535">
                  <a:moveTo>
                    <a:pt x="0" y="2045207"/>
                  </a:moveTo>
                  <a:lnTo>
                    <a:pt x="24383" y="2045207"/>
                  </a:lnTo>
                </a:path>
                <a:path w="24764" h="2502535">
                  <a:moveTo>
                    <a:pt x="0" y="2048255"/>
                  </a:moveTo>
                  <a:lnTo>
                    <a:pt x="24383" y="2048255"/>
                  </a:lnTo>
                </a:path>
                <a:path w="24764" h="2502535">
                  <a:moveTo>
                    <a:pt x="0" y="2051303"/>
                  </a:moveTo>
                  <a:lnTo>
                    <a:pt x="24383" y="2051303"/>
                  </a:lnTo>
                </a:path>
                <a:path w="24764" h="2502535">
                  <a:moveTo>
                    <a:pt x="0" y="2054352"/>
                  </a:moveTo>
                  <a:lnTo>
                    <a:pt x="24383" y="2054352"/>
                  </a:lnTo>
                </a:path>
                <a:path w="24764" h="2502535">
                  <a:moveTo>
                    <a:pt x="0" y="2057400"/>
                  </a:moveTo>
                  <a:lnTo>
                    <a:pt x="24383" y="2057400"/>
                  </a:lnTo>
                </a:path>
                <a:path w="24764" h="2502535">
                  <a:moveTo>
                    <a:pt x="0" y="2060448"/>
                  </a:moveTo>
                  <a:lnTo>
                    <a:pt x="24383" y="2060448"/>
                  </a:lnTo>
                </a:path>
                <a:path w="24764" h="2502535">
                  <a:moveTo>
                    <a:pt x="0" y="2063495"/>
                  </a:moveTo>
                  <a:lnTo>
                    <a:pt x="24383" y="2063495"/>
                  </a:lnTo>
                </a:path>
                <a:path w="24764" h="2502535">
                  <a:moveTo>
                    <a:pt x="0" y="2066543"/>
                  </a:moveTo>
                  <a:lnTo>
                    <a:pt x="24383" y="2066543"/>
                  </a:lnTo>
                </a:path>
                <a:path w="24764" h="2502535">
                  <a:moveTo>
                    <a:pt x="0" y="2069591"/>
                  </a:moveTo>
                  <a:lnTo>
                    <a:pt x="24383" y="2069591"/>
                  </a:lnTo>
                </a:path>
                <a:path w="24764" h="2502535">
                  <a:moveTo>
                    <a:pt x="0" y="2072639"/>
                  </a:moveTo>
                  <a:lnTo>
                    <a:pt x="24383" y="2072639"/>
                  </a:lnTo>
                </a:path>
                <a:path w="24764" h="2502535">
                  <a:moveTo>
                    <a:pt x="0" y="2075688"/>
                  </a:moveTo>
                  <a:lnTo>
                    <a:pt x="24383" y="2075688"/>
                  </a:lnTo>
                </a:path>
                <a:path w="24764" h="2502535">
                  <a:moveTo>
                    <a:pt x="0" y="2078736"/>
                  </a:moveTo>
                  <a:lnTo>
                    <a:pt x="24383" y="2078736"/>
                  </a:lnTo>
                </a:path>
                <a:path w="24764" h="2502535">
                  <a:moveTo>
                    <a:pt x="0" y="2081783"/>
                  </a:moveTo>
                  <a:lnTo>
                    <a:pt x="24383" y="2081783"/>
                  </a:lnTo>
                </a:path>
                <a:path w="24764" h="2502535">
                  <a:moveTo>
                    <a:pt x="0" y="2084831"/>
                  </a:moveTo>
                  <a:lnTo>
                    <a:pt x="24383" y="2084831"/>
                  </a:lnTo>
                </a:path>
                <a:path w="24764" h="2502535">
                  <a:moveTo>
                    <a:pt x="0" y="2087879"/>
                  </a:moveTo>
                  <a:lnTo>
                    <a:pt x="24383" y="2087879"/>
                  </a:lnTo>
                </a:path>
                <a:path w="24764" h="2502535">
                  <a:moveTo>
                    <a:pt x="0" y="2090927"/>
                  </a:moveTo>
                  <a:lnTo>
                    <a:pt x="24383" y="2090927"/>
                  </a:lnTo>
                </a:path>
                <a:path w="24764" h="2502535">
                  <a:moveTo>
                    <a:pt x="0" y="2093976"/>
                  </a:moveTo>
                  <a:lnTo>
                    <a:pt x="24383" y="2093976"/>
                  </a:lnTo>
                </a:path>
                <a:path w="24764" h="2502535">
                  <a:moveTo>
                    <a:pt x="0" y="2097024"/>
                  </a:moveTo>
                  <a:lnTo>
                    <a:pt x="24383" y="2097024"/>
                  </a:lnTo>
                </a:path>
                <a:path w="24764" h="2502535">
                  <a:moveTo>
                    <a:pt x="0" y="2100072"/>
                  </a:moveTo>
                  <a:lnTo>
                    <a:pt x="24383" y="2100072"/>
                  </a:lnTo>
                </a:path>
                <a:path w="24764" h="2502535">
                  <a:moveTo>
                    <a:pt x="0" y="2103119"/>
                  </a:moveTo>
                  <a:lnTo>
                    <a:pt x="24383" y="2103119"/>
                  </a:lnTo>
                </a:path>
                <a:path w="24764" h="2502535">
                  <a:moveTo>
                    <a:pt x="0" y="2106167"/>
                  </a:moveTo>
                  <a:lnTo>
                    <a:pt x="24383" y="2106167"/>
                  </a:lnTo>
                </a:path>
                <a:path w="24764" h="2502535">
                  <a:moveTo>
                    <a:pt x="0" y="2109216"/>
                  </a:moveTo>
                  <a:lnTo>
                    <a:pt x="24383" y="2109216"/>
                  </a:lnTo>
                </a:path>
                <a:path w="24764" h="2502535">
                  <a:moveTo>
                    <a:pt x="0" y="2112264"/>
                  </a:moveTo>
                  <a:lnTo>
                    <a:pt x="24383" y="2112264"/>
                  </a:lnTo>
                </a:path>
                <a:path w="24764" h="2502535">
                  <a:moveTo>
                    <a:pt x="0" y="2115312"/>
                  </a:moveTo>
                  <a:lnTo>
                    <a:pt x="24383" y="2115312"/>
                  </a:lnTo>
                </a:path>
                <a:path w="24764" h="2502535">
                  <a:moveTo>
                    <a:pt x="0" y="2118360"/>
                  </a:moveTo>
                  <a:lnTo>
                    <a:pt x="24383" y="2118360"/>
                  </a:lnTo>
                </a:path>
                <a:path w="24764" h="2502535">
                  <a:moveTo>
                    <a:pt x="0" y="2121407"/>
                  </a:moveTo>
                  <a:lnTo>
                    <a:pt x="24383" y="2121407"/>
                  </a:lnTo>
                </a:path>
                <a:path w="24764" h="2502535">
                  <a:moveTo>
                    <a:pt x="0" y="2124455"/>
                  </a:moveTo>
                  <a:lnTo>
                    <a:pt x="24383" y="2124455"/>
                  </a:lnTo>
                </a:path>
                <a:path w="24764" h="2502535">
                  <a:moveTo>
                    <a:pt x="0" y="2127504"/>
                  </a:moveTo>
                  <a:lnTo>
                    <a:pt x="24383" y="2127504"/>
                  </a:lnTo>
                </a:path>
                <a:path w="24764" h="2502535">
                  <a:moveTo>
                    <a:pt x="0" y="2130552"/>
                  </a:moveTo>
                  <a:lnTo>
                    <a:pt x="24383" y="2130552"/>
                  </a:lnTo>
                </a:path>
                <a:path w="24764" h="2502535">
                  <a:moveTo>
                    <a:pt x="0" y="2133600"/>
                  </a:moveTo>
                  <a:lnTo>
                    <a:pt x="24383" y="2133600"/>
                  </a:lnTo>
                </a:path>
                <a:path w="24764" h="2502535">
                  <a:moveTo>
                    <a:pt x="0" y="2136648"/>
                  </a:moveTo>
                  <a:lnTo>
                    <a:pt x="24383" y="2136648"/>
                  </a:lnTo>
                </a:path>
                <a:path w="24764" h="2502535">
                  <a:moveTo>
                    <a:pt x="0" y="2139695"/>
                  </a:moveTo>
                  <a:lnTo>
                    <a:pt x="24383" y="2139695"/>
                  </a:lnTo>
                </a:path>
                <a:path w="24764" h="2502535">
                  <a:moveTo>
                    <a:pt x="0" y="2142743"/>
                  </a:moveTo>
                  <a:lnTo>
                    <a:pt x="24383" y="2142743"/>
                  </a:lnTo>
                </a:path>
                <a:path w="24764" h="2502535">
                  <a:moveTo>
                    <a:pt x="0" y="2145791"/>
                  </a:moveTo>
                  <a:lnTo>
                    <a:pt x="24383" y="2145791"/>
                  </a:lnTo>
                </a:path>
                <a:path w="24764" h="2502535">
                  <a:moveTo>
                    <a:pt x="0" y="2148840"/>
                  </a:moveTo>
                  <a:lnTo>
                    <a:pt x="24383" y="2148840"/>
                  </a:lnTo>
                </a:path>
                <a:path w="24764" h="2502535">
                  <a:moveTo>
                    <a:pt x="0" y="2151888"/>
                  </a:moveTo>
                  <a:lnTo>
                    <a:pt x="24383" y="2151888"/>
                  </a:lnTo>
                </a:path>
                <a:path w="24764" h="2502535">
                  <a:moveTo>
                    <a:pt x="0" y="2154936"/>
                  </a:moveTo>
                  <a:lnTo>
                    <a:pt x="24383" y="2154936"/>
                  </a:lnTo>
                </a:path>
                <a:path w="24764" h="2502535">
                  <a:moveTo>
                    <a:pt x="0" y="2157983"/>
                  </a:moveTo>
                  <a:lnTo>
                    <a:pt x="24383" y="2157983"/>
                  </a:lnTo>
                </a:path>
                <a:path w="24764" h="2502535">
                  <a:moveTo>
                    <a:pt x="0" y="2161031"/>
                  </a:moveTo>
                  <a:lnTo>
                    <a:pt x="24383" y="2161031"/>
                  </a:lnTo>
                </a:path>
                <a:path w="24764" h="2502535">
                  <a:moveTo>
                    <a:pt x="0" y="2164079"/>
                  </a:moveTo>
                  <a:lnTo>
                    <a:pt x="24383" y="2164079"/>
                  </a:lnTo>
                </a:path>
                <a:path w="24764" h="2502535">
                  <a:moveTo>
                    <a:pt x="0" y="2167128"/>
                  </a:moveTo>
                  <a:lnTo>
                    <a:pt x="24383" y="2167128"/>
                  </a:lnTo>
                </a:path>
                <a:path w="24764" h="2502535">
                  <a:moveTo>
                    <a:pt x="0" y="2170176"/>
                  </a:moveTo>
                  <a:lnTo>
                    <a:pt x="24383" y="2170176"/>
                  </a:lnTo>
                </a:path>
                <a:path w="24764" h="2502535">
                  <a:moveTo>
                    <a:pt x="0" y="2173224"/>
                  </a:moveTo>
                  <a:lnTo>
                    <a:pt x="24383" y="2173224"/>
                  </a:lnTo>
                </a:path>
                <a:path w="24764" h="2502535">
                  <a:moveTo>
                    <a:pt x="0" y="2176272"/>
                  </a:moveTo>
                  <a:lnTo>
                    <a:pt x="24383" y="2176272"/>
                  </a:lnTo>
                </a:path>
                <a:path w="24764" h="2502535">
                  <a:moveTo>
                    <a:pt x="0" y="2179319"/>
                  </a:moveTo>
                  <a:lnTo>
                    <a:pt x="24383" y="2179319"/>
                  </a:lnTo>
                </a:path>
                <a:path w="24764" h="2502535">
                  <a:moveTo>
                    <a:pt x="0" y="2182367"/>
                  </a:moveTo>
                  <a:lnTo>
                    <a:pt x="24383" y="2182367"/>
                  </a:lnTo>
                </a:path>
                <a:path w="24764" h="2502535">
                  <a:moveTo>
                    <a:pt x="0" y="2185416"/>
                  </a:moveTo>
                  <a:lnTo>
                    <a:pt x="24383" y="2185416"/>
                  </a:lnTo>
                </a:path>
                <a:path w="24764" h="2502535">
                  <a:moveTo>
                    <a:pt x="0" y="2188464"/>
                  </a:moveTo>
                  <a:lnTo>
                    <a:pt x="24383" y="2188464"/>
                  </a:lnTo>
                </a:path>
                <a:path w="24764" h="2502535">
                  <a:moveTo>
                    <a:pt x="0" y="2191512"/>
                  </a:moveTo>
                  <a:lnTo>
                    <a:pt x="24383" y="2191512"/>
                  </a:lnTo>
                </a:path>
                <a:path w="24764" h="2502535">
                  <a:moveTo>
                    <a:pt x="0" y="2194560"/>
                  </a:moveTo>
                  <a:lnTo>
                    <a:pt x="24383" y="2194560"/>
                  </a:lnTo>
                </a:path>
                <a:path w="24764" h="2502535">
                  <a:moveTo>
                    <a:pt x="0" y="2197607"/>
                  </a:moveTo>
                  <a:lnTo>
                    <a:pt x="24383" y="2197607"/>
                  </a:lnTo>
                </a:path>
                <a:path w="24764" h="2502535">
                  <a:moveTo>
                    <a:pt x="0" y="2200655"/>
                  </a:moveTo>
                  <a:lnTo>
                    <a:pt x="24383" y="2200655"/>
                  </a:lnTo>
                </a:path>
                <a:path w="24764" h="2502535">
                  <a:moveTo>
                    <a:pt x="0" y="2203704"/>
                  </a:moveTo>
                  <a:lnTo>
                    <a:pt x="24383" y="2203704"/>
                  </a:lnTo>
                </a:path>
                <a:path w="24764" h="2502535">
                  <a:moveTo>
                    <a:pt x="0" y="2206752"/>
                  </a:moveTo>
                  <a:lnTo>
                    <a:pt x="24383" y="2206752"/>
                  </a:lnTo>
                </a:path>
                <a:path w="24764" h="2502535">
                  <a:moveTo>
                    <a:pt x="0" y="2209800"/>
                  </a:moveTo>
                  <a:lnTo>
                    <a:pt x="24383" y="2209800"/>
                  </a:lnTo>
                </a:path>
                <a:path w="24764" h="2502535">
                  <a:moveTo>
                    <a:pt x="0" y="2212848"/>
                  </a:moveTo>
                  <a:lnTo>
                    <a:pt x="24383" y="2212848"/>
                  </a:lnTo>
                </a:path>
                <a:path w="24764" h="2502535">
                  <a:moveTo>
                    <a:pt x="0" y="2215895"/>
                  </a:moveTo>
                  <a:lnTo>
                    <a:pt x="24383" y="2215895"/>
                  </a:lnTo>
                </a:path>
                <a:path w="24764" h="2502535">
                  <a:moveTo>
                    <a:pt x="0" y="2218943"/>
                  </a:moveTo>
                  <a:lnTo>
                    <a:pt x="24383" y="2218943"/>
                  </a:lnTo>
                </a:path>
                <a:path w="24764" h="2502535">
                  <a:moveTo>
                    <a:pt x="0" y="2221991"/>
                  </a:moveTo>
                  <a:lnTo>
                    <a:pt x="24383" y="2221991"/>
                  </a:lnTo>
                </a:path>
                <a:path w="24764" h="2502535">
                  <a:moveTo>
                    <a:pt x="0" y="2225040"/>
                  </a:moveTo>
                  <a:lnTo>
                    <a:pt x="24383" y="2225040"/>
                  </a:lnTo>
                </a:path>
                <a:path w="24764" h="2502535">
                  <a:moveTo>
                    <a:pt x="0" y="2228088"/>
                  </a:moveTo>
                  <a:lnTo>
                    <a:pt x="24383" y="2228088"/>
                  </a:lnTo>
                </a:path>
                <a:path w="24764" h="2502535">
                  <a:moveTo>
                    <a:pt x="0" y="2231136"/>
                  </a:moveTo>
                  <a:lnTo>
                    <a:pt x="24383" y="2231136"/>
                  </a:lnTo>
                </a:path>
                <a:path w="24764" h="2502535">
                  <a:moveTo>
                    <a:pt x="0" y="2234183"/>
                  </a:moveTo>
                  <a:lnTo>
                    <a:pt x="24383" y="2234183"/>
                  </a:lnTo>
                </a:path>
                <a:path w="24764" h="2502535">
                  <a:moveTo>
                    <a:pt x="0" y="2237231"/>
                  </a:moveTo>
                  <a:lnTo>
                    <a:pt x="24383" y="2237231"/>
                  </a:lnTo>
                </a:path>
                <a:path w="24764" h="2502535">
                  <a:moveTo>
                    <a:pt x="0" y="2240279"/>
                  </a:moveTo>
                  <a:lnTo>
                    <a:pt x="24383" y="2240279"/>
                  </a:lnTo>
                </a:path>
                <a:path w="24764" h="2502535">
                  <a:moveTo>
                    <a:pt x="0" y="2243328"/>
                  </a:moveTo>
                  <a:lnTo>
                    <a:pt x="24383" y="2243328"/>
                  </a:lnTo>
                </a:path>
                <a:path w="24764" h="2502535">
                  <a:moveTo>
                    <a:pt x="0" y="2246376"/>
                  </a:moveTo>
                  <a:lnTo>
                    <a:pt x="24383" y="2246376"/>
                  </a:lnTo>
                </a:path>
                <a:path w="24764" h="2502535">
                  <a:moveTo>
                    <a:pt x="0" y="2249424"/>
                  </a:moveTo>
                  <a:lnTo>
                    <a:pt x="24383" y="2249424"/>
                  </a:lnTo>
                </a:path>
                <a:path w="24764" h="2502535">
                  <a:moveTo>
                    <a:pt x="0" y="2252472"/>
                  </a:moveTo>
                  <a:lnTo>
                    <a:pt x="24383" y="2252472"/>
                  </a:lnTo>
                </a:path>
                <a:path w="24764" h="2502535">
                  <a:moveTo>
                    <a:pt x="0" y="2255519"/>
                  </a:moveTo>
                  <a:lnTo>
                    <a:pt x="24383" y="2255519"/>
                  </a:lnTo>
                </a:path>
                <a:path w="24764" h="2502535">
                  <a:moveTo>
                    <a:pt x="0" y="2258567"/>
                  </a:moveTo>
                  <a:lnTo>
                    <a:pt x="24383" y="2258567"/>
                  </a:lnTo>
                </a:path>
                <a:path w="24764" h="2502535">
                  <a:moveTo>
                    <a:pt x="0" y="2261616"/>
                  </a:moveTo>
                  <a:lnTo>
                    <a:pt x="24383" y="2261616"/>
                  </a:lnTo>
                </a:path>
                <a:path w="24764" h="2502535">
                  <a:moveTo>
                    <a:pt x="0" y="2264664"/>
                  </a:moveTo>
                  <a:lnTo>
                    <a:pt x="24383" y="2264664"/>
                  </a:lnTo>
                </a:path>
                <a:path w="24764" h="2502535">
                  <a:moveTo>
                    <a:pt x="0" y="2267712"/>
                  </a:moveTo>
                  <a:lnTo>
                    <a:pt x="24383" y="2267712"/>
                  </a:lnTo>
                </a:path>
                <a:path w="24764" h="2502535">
                  <a:moveTo>
                    <a:pt x="0" y="2270760"/>
                  </a:moveTo>
                  <a:lnTo>
                    <a:pt x="24383" y="2270760"/>
                  </a:lnTo>
                </a:path>
                <a:path w="24764" h="2502535">
                  <a:moveTo>
                    <a:pt x="0" y="2273807"/>
                  </a:moveTo>
                  <a:lnTo>
                    <a:pt x="24383" y="2273807"/>
                  </a:lnTo>
                </a:path>
                <a:path w="24764" h="2502535">
                  <a:moveTo>
                    <a:pt x="0" y="2276855"/>
                  </a:moveTo>
                  <a:lnTo>
                    <a:pt x="24383" y="2276855"/>
                  </a:lnTo>
                </a:path>
                <a:path w="24764" h="2502535">
                  <a:moveTo>
                    <a:pt x="0" y="2279904"/>
                  </a:moveTo>
                  <a:lnTo>
                    <a:pt x="24383" y="2279904"/>
                  </a:lnTo>
                </a:path>
                <a:path w="24764" h="2502535">
                  <a:moveTo>
                    <a:pt x="0" y="2282952"/>
                  </a:moveTo>
                  <a:lnTo>
                    <a:pt x="24383" y="2282952"/>
                  </a:lnTo>
                </a:path>
                <a:path w="24764" h="2502535">
                  <a:moveTo>
                    <a:pt x="0" y="2286000"/>
                  </a:moveTo>
                  <a:lnTo>
                    <a:pt x="24383" y="2286000"/>
                  </a:lnTo>
                </a:path>
                <a:path w="24764" h="2502535">
                  <a:moveTo>
                    <a:pt x="0" y="2289048"/>
                  </a:moveTo>
                  <a:lnTo>
                    <a:pt x="24383" y="2289048"/>
                  </a:lnTo>
                </a:path>
                <a:path w="24764" h="2502535">
                  <a:moveTo>
                    <a:pt x="0" y="2292095"/>
                  </a:moveTo>
                  <a:lnTo>
                    <a:pt x="24383" y="2292095"/>
                  </a:lnTo>
                </a:path>
                <a:path w="24764" h="2502535">
                  <a:moveTo>
                    <a:pt x="0" y="2295143"/>
                  </a:moveTo>
                  <a:lnTo>
                    <a:pt x="24383" y="2295143"/>
                  </a:lnTo>
                </a:path>
                <a:path w="24764" h="2502535">
                  <a:moveTo>
                    <a:pt x="0" y="2298191"/>
                  </a:moveTo>
                  <a:lnTo>
                    <a:pt x="24383" y="2298191"/>
                  </a:lnTo>
                </a:path>
                <a:path w="24764" h="2502535">
                  <a:moveTo>
                    <a:pt x="0" y="2301240"/>
                  </a:moveTo>
                  <a:lnTo>
                    <a:pt x="24383" y="2301240"/>
                  </a:lnTo>
                </a:path>
                <a:path w="24764" h="2502535">
                  <a:moveTo>
                    <a:pt x="0" y="2304288"/>
                  </a:moveTo>
                  <a:lnTo>
                    <a:pt x="24383" y="2304288"/>
                  </a:lnTo>
                </a:path>
                <a:path w="24764" h="2502535">
                  <a:moveTo>
                    <a:pt x="0" y="2307336"/>
                  </a:moveTo>
                  <a:lnTo>
                    <a:pt x="24383" y="2307336"/>
                  </a:lnTo>
                </a:path>
                <a:path w="24764" h="2502535">
                  <a:moveTo>
                    <a:pt x="0" y="2310383"/>
                  </a:moveTo>
                  <a:lnTo>
                    <a:pt x="24383" y="2310383"/>
                  </a:lnTo>
                </a:path>
                <a:path w="24764" h="2502535">
                  <a:moveTo>
                    <a:pt x="0" y="2313431"/>
                  </a:moveTo>
                  <a:lnTo>
                    <a:pt x="24383" y="2313431"/>
                  </a:lnTo>
                </a:path>
                <a:path w="24764" h="2502535">
                  <a:moveTo>
                    <a:pt x="0" y="2316479"/>
                  </a:moveTo>
                  <a:lnTo>
                    <a:pt x="24383" y="2316479"/>
                  </a:lnTo>
                </a:path>
                <a:path w="24764" h="2502535">
                  <a:moveTo>
                    <a:pt x="0" y="2319528"/>
                  </a:moveTo>
                  <a:lnTo>
                    <a:pt x="24383" y="2319528"/>
                  </a:lnTo>
                </a:path>
                <a:path w="24764" h="2502535">
                  <a:moveTo>
                    <a:pt x="0" y="2322576"/>
                  </a:moveTo>
                  <a:lnTo>
                    <a:pt x="24383" y="2322576"/>
                  </a:lnTo>
                </a:path>
                <a:path w="24764" h="2502535">
                  <a:moveTo>
                    <a:pt x="0" y="2325624"/>
                  </a:moveTo>
                  <a:lnTo>
                    <a:pt x="24383" y="2325624"/>
                  </a:lnTo>
                </a:path>
                <a:path w="24764" h="2502535">
                  <a:moveTo>
                    <a:pt x="0" y="2328672"/>
                  </a:moveTo>
                  <a:lnTo>
                    <a:pt x="24383" y="2328672"/>
                  </a:lnTo>
                </a:path>
                <a:path w="24764" h="2502535">
                  <a:moveTo>
                    <a:pt x="0" y="2331719"/>
                  </a:moveTo>
                  <a:lnTo>
                    <a:pt x="24383" y="2331719"/>
                  </a:lnTo>
                </a:path>
                <a:path w="24764" h="2502535">
                  <a:moveTo>
                    <a:pt x="0" y="2334767"/>
                  </a:moveTo>
                  <a:lnTo>
                    <a:pt x="24383" y="2334767"/>
                  </a:lnTo>
                </a:path>
                <a:path w="24764" h="2502535">
                  <a:moveTo>
                    <a:pt x="0" y="2337816"/>
                  </a:moveTo>
                  <a:lnTo>
                    <a:pt x="24383" y="2337816"/>
                  </a:lnTo>
                </a:path>
                <a:path w="24764" h="2502535">
                  <a:moveTo>
                    <a:pt x="0" y="2340864"/>
                  </a:moveTo>
                  <a:lnTo>
                    <a:pt x="24383" y="2340864"/>
                  </a:lnTo>
                </a:path>
                <a:path w="24764" h="2502535">
                  <a:moveTo>
                    <a:pt x="0" y="2343912"/>
                  </a:moveTo>
                  <a:lnTo>
                    <a:pt x="24383" y="2343912"/>
                  </a:lnTo>
                </a:path>
                <a:path w="24764" h="2502535">
                  <a:moveTo>
                    <a:pt x="0" y="2346960"/>
                  </a:moveTo>
                  <a:lnTo>
                    <a:pt x="24383" y="2346960"/>
                  </a:lnTo>
                </a:path>
                <a:path w="24764" h="2502535">
                  <a:moveTo>
                    <a:pt x="0" y="2350007"/>
                  </a:moveTo>
                  <a:lnTo>
                    <a:pt x="24383" y="2350007"/>
                  </a:lnTo>
                </a:path>
                <a:path w="24764" h="2502535">
                  <a:moveTo>
                    <a:pt x="0" y="2353055"/>
                  </a:moveTo>
                  <a:lnTo>
                    <a:pt x="24383" y="2353055"/>
                  </a:lnTo>
                </a:path>
                <a:path w="24764" h="2502535">
                  <a:moveTo>
                    <a:pt x="0" y="2356104"/>
                  </a:moveTo>
                  <a:lnTo>
                    <a:pt x="24383" y="2356104"/>
                  </a:lnTo>
                </a:path>
                <a:path w="24764" h="2502535">
                  <a:moveTo>
                    <a:pt x="0" y="2359152"/>
                  </a:moveTo>
                  <a:lnTo>
                    <a:pt x="24383" y="2359152"/>
                  </a:lnTo>
                </a:path>
                <a:path w="24764" h="2502535">
                  <a:moveTo>
                    <a:pt x="0" y="2362200"/>
                  </a:moveTo>
                  <a:lnTo>
                    <a:pt x="24383" y="2362200"/>
                  </a:lnTo>
                </a:path>
                <a:path w="24764" h="2502535">
                  <a:moveTo>
                    <a:pt x="0" y="2365248"/>
                  </a:moveTo>
                  <a:lnTo>
                    <a:pt x="24383" y="2365248"/>
                  </a:lnTo>
                </a:path>
                <a:path w="24764" h="2502535">
                  <a:moveTo>
                    <a:pt x="0" y="2368295"/>
                  </a:moveTo>
                  <a:lnTo>
                    <a:pt x="24383" y="2368295"/>
                  </a:lnTo>
                </a:path>
                <a:path w="24764" h="2502535">
                  <a:moveTo>
                    <a:pt x="0" y="2371343"/>
                  </a:moveTo>
                  <a:lnTo>
                    <a:pt x="24383" y="2371343"/>
                  </a:lnTo>
                </a:path>
                <a:path w="24764" h="2502535">
                  <a:moveTo>
                    <a:pt x="0" y="2374391"/>
                  </a:moveTo>
                  <a:lnTo>
                    <a:pt x="24383" y="2374391"/>
                  </a:lnTo>
                </a:path>
                <a:path w="24764" h="2502535">
                  <a:moveTo>
                    <a:pt x="0" y="2377440"/>
                  </a:moveTo>
                  <a:lnTo>
                    <a:pt x="24383" y="2377440"/>
                  </a:lnTo>
                </a:path>
                <a:path w="24764" h="2502535">
                  <a:moveTo>
                    <a:pt x="0" y="2380488"/>
                  </a:moveTo>
                  <a:lnTo>
                    <a:pt x="24383" y="2380488"/>
                  </a:lnTo>
                </a:path>
                <a:path w="24764" h="2502535">
                  <a:moveTo>
                    <a:pt x="0" y="2383536"/>
                  </a:moveTo>
                  <a:lnTo>
                    <a:pt x="24383" y="2383536"/>
                  </a:lnTo>
                </a:path>
                <a:path w="24764" h="2502535">
                  <a:moveTo>
                    <a:pt x="0" y="2386583"/>
                  </a:moveTo>
                  <a:lnTo>
                    <a:pt x="24383" y="2386583"/>
                  </a:lnTo>
                </a:path>
                <a:path w="24764" h="2502535">
                  <a:moveTo>
                    <a:pt x="0" y="2389631"/>
                  </a:moveTo>
                  <a:lnTo>
                    <a:pt x="24383" y="2389631"/>
                  </a:lnTo>
                </a:path>
                <a:path w="24764" h="2502535">
                  <a:moveTo>
                    <a:pt x="0" y="2392679"/>
                  </a:moveTo>
                  <a:lnTo>
                    <a:pt x="24383" y="2392679"/>
                  </a:lnTo>
                </a:path>
                <a:path w="24764" h="2502535">
                  <a:moveTo>
                    <a:pt x="0" y="2395728"/>
                  </a:moveTo>
                  <a:lnTo>
                    <a:pt x="24383" y="2395728"/>
                  </a:lnTo>
                </a:path>
                <a:path w="24764" h="2502535">
                  <a:moveTo>
                    <a:pt x="0" y="2398776"/>
                  </a:moveTo>
                  <a:lnTo>
                    <a:pt x="24383" y="2398776"/>
                  </a:lnTo>
                </a:path>
                <a:path w="24764" h="2502535">
                  <a:moveTo>
                    <a:pt x="0" y="2401824"/>
                  </a:moveTo>
                  <a:lnTo>
                    <a:pt x="24383" y="2401824"/>
                  </a:lnTo>
                </a:path>
                <a:path w="24764" h="2502535">
                  <a:moveTo>
                    <a:pt x="0" y="2404872"/>
                  </a:moveTo>
                  <a:lnTo>
                    <a:pt x="24383" y="2404872"/>
                  </a:lnTo>
                </a:path>
                <a:path w="24764" h="2502535">
                  <a:moveTo>
                    <a:pt x="0" y="2407919"/>
                  </a:moveTo>
                  <a:lnTo>
                    <a:pt x="24383" y="2407919"/>
                  </a:lnTo>
                </a:path>
                <a:path w="24764" h="2502535">
                  <a:moveTo>
                    <a:pt x="0" y="2410967"/>
                  </a:moveTo>
                  <a:lnTo>
                    <a:pt x="24383" y="2410967"/>
                  </a:lnTo>
                </a:path>
                <a:path w="24764" h="2502535">
                  <a:moveTo>
                    <a:pt x="0" y="2414016"/>
                  </a:moveTo>
                  <a:lnTo>
                    <a:pt x="24383" y="2414016"/>
                  </a:lnTo>
                </a:path>
                <a:path w="24764" h="2502535">
                  <a:moveTo>
                    <a:pt x="0" y="2417064"/>
                  </a:moveTo>
                  <a:lnTo>
                    <a:pt x="24383" y="2417064"/>
                  </a:lnTo>
                </a:path>
                <a:path w="24764" h="2502535">
                  <a:moveTo>
                    <a:pt x="0" y="2420112"/>
                  </a:moveTo>
                  <a:lnTo>
                    <a:pt x="24383" y="2420112"/>
                  </a:lnTo>
                </a:path>
                <a:path w="24764" h="2502535">
                  <a:moveTo>
                    <a:pt x="0" y="2423160"/>
                  </a:moveTo>
                  <a:lnTo>
                    <a:pt x="24383" y="2423160"/>
                  </a:lnTo>
                </a:path>
                <a:path w="24764" h="2502535">
                  <a:moveTo>
                    <a:pt x="0" y="2426207"/>
                  </a:moveTo>
                  <a:lnTo>
                    <a:pt x="24383" y="2426207"/>
                  </a:lnTo>
                </a:path>
                <a:path w="24764" h="2502535">
                  <a:moveTo>
                    <a:pt x="0" y="2429255"/>
                  </a:moveTo>
                  <a:lnTo>
                    <a:pt x="24383" y="2429255"/>
                  </a:lnTo>
                </a:path>
                <a:path w="24764" h="2502535">
                  <a:moveTo>
                    <a:pt x="0" y="2432304"/>
                  </a:moveTo>
                  <a:lnTo>
                    <a:pt x="24383" y="2432304"/>
                  </a:lnTo>
                </a:path>
                <a:path w="24764" h="2502535">
                  <a:moveTo>
                    <a:pt x="0" y="2435352"/>
                  </a:moveTo>
                  <a:lnTo>
                    <a:pt x="24383" y="2435352"/>
                  </a:lnTo>
                </a:path>
                <a:path w="24764" h="2502535">
                  <a:moveTo>
                    <a:pt x="0" y="2438400"/>
                  </a:moveTo>
                  <a:lnTo>
                    <a:pt x="24383" y="2438400"/>
                  </a:lnTo>
                </a:path>
                <a:path w="24764" h="2502535">
                  <a:moveTo>
                    <a:pt x="0" y="2441448"/>
                  </a:moveTo>
                  <a:lnTo>
                    <a:pt x="24383" y="2441448"/>
                  </a:lnTo>
                </a:path>
                <a:path w="24764" h="2502535">
                  <a:moveTo>
                    <a:pt x="0" y="2444495"/>
                  </a:moveTo>
                  <a:lnTo>
                    <a:pt x="24383" y="2444495"/>
                  </a:lnTo>
                </a:path>
                <a:path w="24764" h="2502535">
                  <a:moveTo>
                    <a:pt x="0" y="2447543"/>
                  </a:moveTo>
                  <a:lnTo>
                    <a:pt x="24383" y="2447543"/>
                  </a:lnTo>
                </a:path>
                <a:path w="24764" h="2502535">
                  <a:moveTo>
                    <a:pt x="0" y="2450591"/>
                  </a:moveTo>
                  <a:lnTo>
                    <a:pt x="24383" y="2450591"/>
                  </a:lnTo>
                </a:path>
                <a:path w="24764" h="2502535">
                  <a:moveTo>
                    <a:pt x="0" y="2453640"/>
                  </a:moveTo>
                  <a:lnTo>
                    <a:pt x="24383" y="2453640"/>
                  </a:lnTo>
                </a:path>
                <a:path w="24764" h="2502535">
                  <a:moveTo>
                    <a:pt x="0" y="2456688"/>
                  </a:moveTo>
                  <a:lnTo>
                    <a:pt x="24383" y="2456688"/>
                  </a:lnTo>
                </a:path>
                <a:path w="24764" h="2502535">
                  <a:moveTo>
                    <a:pt x="0" y="2459736"/>
                  </a:moveTo>
                  <a:lnTo>
                    <a:pt x="24383" y="2459736"/>
                  </a:lnTo>
                </a:path>
                <a:path w="24764" h="2502535">
                  <a:moveTo>
                    <a:pt x="0" y="2462783"/>
                  </a:moveTo>
                  <a:lnTo>
                    <a:pt x="24383" y="2462783"/>
                  </a:lnTo>
                </a:path>
                <a:path w="24764" h="2502535">
                  <a:moveTo>
                    <a:pt x="0" y="2465831"/>
                  </a:moveTo>
                  <a:lnTo>
                    <a:pt x="24383" y="2465831"/>
                  </a:lnTo>
                </a:path>
                <a:path w="24764" h="2502535">
                  <a:moveTo>
                    <a:pt x="0" y="2468879"/>
                  </a:moveTo>
                  <a:lnTo>
                    <a:pt x="24383" y="2468879"/>
                  </a:lnTo>
                </a:path>
                <a:path w="24764" h="2502535">
                  <a:moveTo>
                    <a:pt x="0" y="2471928"/>
                  </a:moveTo>
                  <a:lnTo>
                    <a:pt x="24383" y="2471928"/>
                  </a:lnTo>
                </a:path>
                <a:path w="24764" h="2502535">
                  <a:moveTo>
                    <a:pt x="0" y="2474976"/>
                  </a:moveTo>
                  <a:lnTo>
                    <a:pt x="24383" y="2474976"/>
                  </a:lnTo>
                </a:path>
                <a:path w="24764" h="2502535">
                  <a:moveTo>
                    <a:pt x="0" y="2478024"/>
                  </a:moveTo>
                  <a:lnTo>
                    <a:pt x="24383" y="2478024"/>
                  </a:lnTo>
                </a:path>
                <a:path w="24764" h="2502535">
                  <a:moveTo>
                    <a:pt x="0" y="2481072"/>
                  </a:moveTo>
                  <a:lnTo>
                    <a:pt x="24383" y="2481072"/>
                  </a:lnTo>
                </a:path>
                <a:path w="24764" h="2502535">
                  <a:moveTo>
                    <a:pt x="0" y="2484119"/>
                  </a:moveTo>
                  <a:lnTo>
                    <a:pt x="24383" y="2484119"/>
                  </a:lnTo>
                </a:path>
                <a:path w="24764" h="2502535">
                  <a:moveTo>
                    <a:pt x="0" y="2487167"/>
                  </a:moveTo>
                  <a:lnTo>
                    <a:pt x="24383" y="2487167"/>
                  </a:lnTo>
                </a:path>
                <a:path w="24764" h="2502535">
                  <a:moveTo>
                    <a:pt x="0" y="2490216"/>
                  </a:moveTo>
                  <a:lnTo>
                    <a:pt x="24383" y="2490216"/>
                  </a:lnTo>
                </a:path>
                <a:path w="24764" h="2502535">
                  <a:moveTo>
                    <a:pt x="0" y="2493264"/>
                  </a:moveTo>
                  <a:lnTo>
                    <a:pt x="24383" y="2493264"/>
                  </a:lnTo>
                </a:path>
                <a:path w="24764" h="2502535">
                  <a:moveTo>
                    <a:pt x="0" y="2496312"/>
                  </a:moveTo>
                  <a:lnTo>
                    <a:pt x="24383" y="2496312"/>
                  </a:lnTo>
                </a:path>
                <a:path w="24764" h="2502535">
                  <a:moveTo>
                    <a:pt x="0" y="2499360"/>
                  </a:moveTo>
                  <a:lnTo>
                    <a:pt x="24383" y="2499360"/>
                  </a:lnTo>
                </a:path>
                <a:path w="24764" h="2502535">
                  <a:moveTo>
                    <a:pt x="0" y="2502407"/>
                  </a:moveTo>
                  <a:lnTo>
                    <a:pt x="24383" y="2502407"/>
                  </a:lnTo>
                </a:path>
              </a:pathLst>
            </a:custGeom>
            <a:ln w="3175">
              <a:solidFill>
                <a:srgbClr val="E9E1D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01602" y="1862328"/>
              <a:ext cx="3450336" cy="4489703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717426" y="4162044"/>
              <a:ext cx="24765" cy="2188845"/>
            </a:xfrm>
            <a:custGeom>
              <a:avLst/>
              <a:gdLst/>
              <a:ahLst/>
              <a:cxnLst/>
              <a:rect l="l" t="t" r="r" b="b"/>
              <a:pathLst>
                <a:path w="24764" h="2188845">
                  <a:moveTo>
                    <a:pt x="0" y="0"/>
                  </a:moveTo>
                  <a:lnTo>
                    <a:pt x="24383" y="0"/>
                  </a:lnTo>
                </a:path>
                <a:path w="24764" h="2188845">
                  <a:moveTo>
                    <a:pt x="0" y="3048"/>
                  </a:moveTo>
                  <a:lnTo>
                    <a:pt x="24383" y="3048"/>
                  </a:lnTo>
                </a:path>
                <a:path w="24764" h="2188845">
                  <a:moveTo>
                    <a:pt x="0" y="6096"/>
                  </a:moveTo>
                  <a:lnTo>
                    <a:pt x="24383" y="6096"/>
                  </a:lnTo>
                </a:path>
                <a:path w="24764" h="2188845">
                  <a:moveTo>
                    <a:pt x="0" y="9144"/>
                  </a:moveTo>
                  <a:lnTo>
                    <a:pt x="24383" y="9144"/>
                  </a:lnTo>
                </a:path>
                <a:path w="24764" h="2188845">
                  <a:moveTo>
                    <a:pt x="0" y="12192"/>
                  </a:moveTo>
                  <a:lnTo>
                    <a:pt x="24383" y="12192"/>
                  </a:lnTo>
                </a:path>
                <a:path w="24764" h="2188845">
                  <a:moveTo>
                    <a:pt x="0" y="15239"/>
                  </a:moveTo>
                  <a:lnTo>
                    <a:pt x="24383" y="15239"/>
                  </a:lnTo>
                </a:path>
                <a:path w="24764" h="2188845">
                  <a:moveTo>
                    <a:pt x="0" y="18287"/>
                  </a:moveTo>
                  <a:lnTo>
                    <a:pt x="24383" y="18287"/>
                  </a:lnTo>
                </a:path>
                <a:path w="24764" h="2188845">
                  <a:moveTo>
                    <a:pt x="0" y="21336"/>
                  </a:moveTo>
                  <a:lnTo>
                    <a:pt x="24383" y="21336"/>
                  </a:lnTo>
                </a:path>
                <a:path w="24764" h="2188845">
                  <a:moveTo>
                    <a:pt x="0" y="24384"/>
                  </a:moveTo>
                  <a:lnTo>
                    <a:pt x="24383" y="24384"/>
                  </a:lnTo>
                </a:path>
                <a:path w="24764" h="2188845">
                  <a:moveTo>
                    <a:pt x="0" y="27432"/>
                  </a:moveTo>
                  <a:lnTo>
                    <a:pt x="24383" y="27432"/>
                  </a:lnTo>
                </a:path>
                <a:path w="24764" h="2188845">
                  <a:moveTo>
                    <a:pt x="0" y="30480"/>
                  </a:moveTo>
                  <a:lnTo>
                    <a:pt x="24383" y="30480"/>
                  </a:lnTo>
                </a:path>
                <a:path w="24764" h="2188845">
                  <a:moveTo>
                    <a:pt x="0" y="33527"/>
                  </a:moveTo>
                  <a:lnTo>
                    <a:pt x="24383" y="33527"/>
                  </a:lnTo>
                </a:path>
                <a:path w="24764" h="2188845">
                  <a:moveTo>
                    <a:pt x="0" y="36575"/>
                  </a:moveTo>
                  <a:lnTo>
                    <a:pt x="24383" y="36575"/>
                  </a:lnTo>
                </a:path>
                <a:path w="24764" h="2188845">
                  <a:moveTo>
                    <a:pt x="0" y="39624"/>
                  </a:moveTo>
                  <a:lnTo>
                    <a:pt x="24383" y="39624"/>
                  </a:lnTo>
                </a:path>
                <a:path w="24764" h="2188845">
                  <a:moveTo>
                    <a:pt x="0" y="42672"/>
                  </a:moveTo>
                  <a:lnTo>
                    <a:pt x="24383" y="42672"/>
                  </a:lnTo>
                </a:path>
                <a:path w="24764" h="2188845">
                  <a:moveTo>
                    <a:pt x="0" y="45720"/>
                  </a:moveTo>
                  <a:lnTo>
                    <a:pt x="24383" y="45720"/>
                  </a:lnTo>
                </a:path>
                <a:path w="24764" h="2188845">
                  <a:moveTo>
                    <a:pt x="0" y="48768"/>
                  </a:moveTo>
                  <a:lnTo>
                    <a:pt x="24383" y="48768"/>
                  </a:lnTo>
                </a:path>
                <a:path w="24764" h="2188845">
                  <a:moveTo>
                    <a:pt x="0" y="51816"/>
                  </a:moveTo>
                  <a:lnTo>
                    <a:pt x="24383" y="51816"/>
                  </a:lnTo>
                </a:path>
                <a:path w="24764" h="2188845">
                  <a:moveTo>
                    <a:pt x="0" y="54863"/>
                  </a:moveTo>
                  <a:lnTo>
                    <a:pt x="24383" y="54863"/>
                  </a:lnTo>
                </a:path>
                <a:path w="24764" h="2188845">
                  <a:moveTo>
                    <a:pt x="0" y="57912"/>
                  </a:moveTo>
                  <a:lnTo>
                    <a:pt x="24383" y="57912"/>
                  </a:lnTo>
                </a:path>
                <a:path w="24764" h="2188845">
                  <a:moveTo>
                    <a:pt x="0" y="60960"/>
                  </a:moveTo>
                  <a:lnTo>
                    <a:pt x="24383" y="60960"/>
                  </a:lnTo>
                </a:path>
                <a:path w="24764" h="2188845">
                  <a:moveTo>
                    <a:pt x="0" y="64008"/>
                  </a:moveTo>
                  <a:lnTo>
                    <a:pt x="24383" y="64008"/>
                  </a:lnTo>
                </a:path>
                <a:path w="24764" h="2188845">
                  <a:moveTo>
                    <a:pt x="0" y="67056"/>
                  </a:moveTo>
                  <a:lnTo>
                    <a:pt x="24383" y="67056"/>
                  </a:lnTo>
                </a:path>
                <a:path w="24764" h="2188845">
                  <a:moveTo>
                    <a:pt x="0" y="70104"/>
                  </a:moveTo>
                  <a:lnTo>
                    <a:pt x="24383" y="70104"/>
                  </a:lnTo>
                </a:path>
                <a:path w="24764" h="2188845">
                  <a:moveTo>
                    <a:pt x="0" y="73151"/>
                  </a:moveTo>
                  <a:lnTo>
                    <a:pt x="24383" y="73151"/>
                  </a:lnTo>
                </a:path>
                <a:path w="24764" h="2188845">
                  <a:moveTo>
                    <a:pt x="0" y="76200"/>
                  </a:moveTo>
                  <a:lnTo>
                    <a:pt x="24383" y="76200"/>
                  </a:lnTo>
                </a:path>
                <a:path w="24764" h="2188845">
                  <a:moveTo>
                    <a:pt x="0" y="79248"/>
                  </a:moveTo>
                  <a:lnTo>
                    <a:pt x="24383" y="79248"/>
                  </a:lnTo>
                </a:path>
                <a:path w="24764" h="2188845">
                  <a:moveTo>
                    <a:pt x="0" y="82296"/>
                  </a:moveTo>
                  <a:lnTo>
                    <a:pt x="24383" y="82296"/>
                  </a:lnTo>
                </a:path>
                <a:path w="24764" h="2188845">
                  <a:moveTo>
                    <a:pt x="0" y="85344"/>
                  </a:moveTo>
                  <a:lnTo>
                    <a:pt x="24383" y="85344"/>
                  </a:lnTo>
                </a:path>
                <a:path w="24764" h="2188845">
                  <a:moveTo>
                    <a:pt x="0" y="88392"/>
                  </a:moveTo>
                  <a:lnTo>
                    <a:pt x="24383" y="88392"/>
                  </a:lnTo>
                </a:path>
                <a:path w="24764" h="2188845">
                  <a:moveTo>
                    <a:pt x="0" y="91439"/>
                  </a:moveTo>
                  <a:lnTo>
                    <a:pt x="24383" y="91439"/>
                  </a:lnTo>
                </a:path>
                <a:path w="24764" h="2188845">
                  <a:moveTo>
                    <a:pt x="0" y="94487"/>
                  </a:moveTo>
                  <a:lnTo>
                    <a:pt x="24383" y="94487"/>
                  </a:lnTo>
                </a:path>
                <a:path w="24764" h="2188845">
                  <a:moveTo>
                    <a:pt x="0" y="97536"/>
                  </a:moveTo>
                  <a:lnTo>
                    <a:pt x="24383" y="97536"/>
                  </a:lnTo>
                </a:path>
                <a:path w="24764" h="2188845">
                  <a:moveTo>
                    <a:pt x="0" y="100584"/>
                  </a:moveTo>
                  <a:lnTo>
                    <a:pt x="24383" y="100584"/>
                  </a:lnTo>
                </a:path>
                <a:path w="24764" h="2188845">
                  <a:moveTo>
                    <a:pt x="0" y="103632"/>
                  </a:moveTo>
                  <a:lnTo>
                    <a:pt x="24383" y="103632"/>
                  </a:lnTo>
                </a:path>
                <a:path w="24764" h="2188845">
                  <a:moveTo>
                    <a:pt x="0" y="106680"/>
                  </a:moveTo>
                  <a:lnTo>
                    <a:pt x="24383" y="106680"/>
                  </a:lnTo>
                </a:path>
                <a:path w="24764" h="2188845">
                  <a:moveTo>
                    <a:pt x="0" y="109727"/>
                  </a:moveTo>
                  <a:lnTo>
                    <a:pt x="24383" y="109727"/>
                  </a:lnTo>
                </a:path>
                <a:path w="24764" h="2188845">
                  <a:moveTo>
                    <a:pt x="0" y="112775"/>
                  </a:moveTo>
                  <a:lnTo>
                    <a:pt x="24383" y="112775"/>
                  </a:lnTo>
                </a:path>
                <a:path w="24764" h="2188845">
                  <a:moveTo>
                    <a:pt x="0" y="115824"/>
                  </a:moveTo>
                  <a:lnTo>
                    <a:pt x="24383" y="115824"/>
                  </a:lnTo>
                </a:path>
                <a:path w="24764" h="2188845">
                  <a:moveTo>
                    <a:pt x="0" y="118872"/>
                  </a:moveTo>
                  <a:lnTo>
                    <a:pt x="24383" y="118872"/>
                  </a:lnTo>
                </a:path>
                <a:path w="24764" h="2188845">
                  <a:moveTo>
                    <a:pt x="0" y="121920"/>
                  </a:moveTo>
                  <a:lnTo>
                    <a:pt x="24383" y="121920"/>
                  </a:lnTo>
                </a:path>
                <a:path w="24764" h="2188845">
                  <a:moveTo>
                    <a:pt x="0" y="124968"/>
                  </a:moveTo>
                  <a:lnTo>
                    <a:pt x="24383" y="124968"/>
                  </a:lnTo>
                </a:path>
                <a:path w="24764" h="2188845">
                  <a:moveTo>
                    <a:pt x="0" y="128015"/>
                  </a:moveTo>
                  <a:lnTo>
                    <a:pt x="24383" y="128015"/>
                  </a:lnTo>
                </a:path>
                <a:path w="24764" h="2188845">
                  <a:moveTo>
                    <a:pt x="0" y="131063"/>
                  </a:moveTo>
                  <a:lnTo>
                    <a:pt x="24383" y="131063"/>
                  </a:lnTo>
                </a:path>
                <a:path w="24764" h="2188845">
                  <a:moveTo>
                    <a:pt x="0" y="134112"/>
                  </a:moveTo>
                  <a:lnTo>
                    <a:pt x="24383" y="134112"/>
                  </a:lnTo>
                </a:path>
                <a:path w="24764" h="2188845">
                  <a:moveTo>
                    <a:pt x="0" y="137160"/>
                  </a:moveTo>
                  <a:lnTo>
                    <a:pt x="24383" y="137160"/>
                  </a:lnTo>
                </a:path>
                <a:path w="24764" h="2188845">
                  <a:moveTo>
                    <a:pt x="0" y="140208"/>
                  </a:moveTo>
                  <a:lnTo>
                    <a:pt x="24383" y="140208"/>
                  </a:lnTo>
                </a:path>
                <a:path w="24764" h="2188845">
                  <a:moveTo>
                    <a:pt x="0" y="143256"/>
                  </a:moveTo>
                  <a:lnTo>
                    <a:pt x="24383" y="143256"/>
                  </a:lnTo>
                </a:path>
                <a:path w="24764" h="2188845">
                  <a:moveTo>
                    <a:pt x="0" y="146304"/>
                  </a:moveTo>
                  <a:lnTo>
                    <a:pt x="24383" y="146304"/>
                  </a:lnTo>
                </a:path>
                <a:path w="24764" h="2188845">
                  <a:moveTo>
                    <a:pt x="0" y="149351"/>
                  </a:moveTo>
                  <a:lnTo>
                    <a:pt x="24383" y="149351"/>
                  </a:lnTo>
                </a:path>
                <a:path w="24764" h="2188845">
                  <a:moveTo>
                    <a:pt x="0" y="152400"/>
                  </a:moveTo>
                  <a:lnTo>
                    <a:pt x="24383" y="152400"/>
                  </a:lnTo>
                </a:path>
                <a:path w="24764" h="2188845">
                  <a:moveTo>
                    <a:pt x="0" y="155448"/>
                  </a:moveTo>
                  <a:lnTo>
                    <a:pt x="24383" y="155448"/>
                  </a:lnTo>
                </a:path>
                <a:path w="24764" h="2188845">
                  <a:moveTo>
                    <a:pt x="0" y="158496"/>
                  </a:moveTo>
                  <a:lnTo>
                    <a:pt x="24383" y="158496"/>
                  </a:lnTo>
                </a:path>
                <a:path w="24764" h="2188845">
                  <a:moveTo>
                    <a:pt x="0" y="161544"/>
                  </a:moveTo>
                  <a:lnTo>
                    <a:pt x="24383" y="161544"/>
                  </a:lnTo>
                </a:path>
                <a:path w="24764" h="2188845">
                  <a:moveTo>
                    <a:pt x="0" y="164592"/>
                  </a:moveTo>
                  <a:lnTo>
                    <a:pt x="24383" y="164592"/>
                  </a:lnTo>
                </a:path>
                <a:path w="24764" h="2188845">
                  <a:moveTo>
                    <a:pt x="0" y="167639"/>
                  </a:moveTo>
                  <a:lnTo>
                    <a:pt x="24383" y="167639"/>
                  </a:lnTo>
                </a:path>
                <a:path w="24764" h="2188845">
                  <a:moveTo>
                    <a:pt x="0" y="170687"/>
                  </a:moveTo>
                  <a:lnTo>
                    <a:pt x="24383" y="170687"/>
                  </a:lnTo>
                </a:path>
                <a:path w="24764" h="2188845">
                  <a:moveTo>
                    <a:pt x="0" y="173736"/>
                  </a:moveTo>
                  <a:lnTo>
                    <a:pt x="24383" y="173736"/>
                  </a:lnTo>
                </a:path>
                <a:path w="24764" h="2188845">
                  <a:moveTo>
                    <a:pt x="0" y="176784"/>
                  </a:moveTo>
                  <a:lnTo>
                    <a:pt x="24383" y="176784"/>
                  </a:lnTo>
                </a:path>
                <a:path w="24764" h="2188845">
                  <a:moveTo>
                    <a:pt x="0" y="179832"/>
                  </a:moveTo>
                  <a:lnTo>
                    <a:pt x="24383" y="179832"/>
                  </a:lnTo>
                </a:path>
                <a:path w="24764" h="2188845">
                  <a:moveTo>
                    <a:pt x="0" y="182880"/>
                  </a:moveTo>
                  <a:lnTo>
                    <a:pt x="24383" y="182880"/>
                  </a:lnTo>
                </a:path>
                <a:path w="24764" h="2188845">
                  <a:moveTo>
                    <a:pt x="0" y="185927"/>
                  </a:moveTo>
                  <a:lnTo>
                    <a:pt x="24383" y="185927"/>
                  </a:lnTo>
                </a:path>
                <a:path w="24764" h="2188845">
                  <a:moveTo>
                    <a:pt x="0" y="188975"/>
                  </a:moveTo>
                  <a:lnTo>
                    <a:pt x="24383" y="188975"/>
                  </a:lnTo>
                </a:path>
                <a:path w="24764" h="2188845">
                  <a:moveTo>
                    <a:pt x="0" y="192024"/>
                  </a:moveTo>
                  <a:lnTo>
                    <a:pt x="24383" y="192024"/>
                  </a:lnTo>
                </a:path>
                <a:path w="24764" h="2188845">
                  <a:moveTo>
                    <a:pt x="0" y="195072"/>
                  </a:moveTo>
                  <a:lnTo>
                    <a:pt x="24383" y="195072"/>
                  </a:lnTo>
                </a:path>
                <a:path w="24764" h="2188845">
                  <a:moveTo>
                    <a:pt x="0" y="198120"/>
                  </a:moveTo>
                  <a:lnTo>
                    <a:pt x="24383" y="198120"/>
                  </a:lnTo>
                </a:path>
                <a:path w="24764" h="2188845">
                  <a:moveTo>
                    <a:pt x="0" y="201168"/>
                  </a:moveTo>
                  <a:lnTo>
                    <a:pt x="24383" y="201168"/>
                  </a:lnTo>
                </a:path>
                <a:path w="24764" h="2188845">
                  <a:moveTo>
                    <a:pt x="0" y="204215"/>
                  </a:moveTo>
                  <a:lnTo>
                    <a:pt x="24383" y="204215"/>
                  </a:lnTo>
                </a:path>
                <a:path w="24764" h="2188845">
                  <a:moveTo>
                    <a:pt x="0" y="207263"/>
                  </a:moveTo>
                  <a:lnTo>
                    <a:pt x="24383" y="207263"/>
                  </a:lnTo>
                </a:path>
                <a:path w="24764" h="2188845">
                  <a:moveTo>
                    <a:pt x="0" y="210312"/>
                  </a:moveTo>
                  <a:lnTo>
                    <a:pt x="24383" y="210312"/>
                  </a:lnTo>
                </a:path>
                <a:path w="24764" h="2188845">
                  <a:moveTo>
                    <a:pt x="0" y="213360"/>
                  </a:moveTo>
                  <a:lnTo>
                    <a:pt x="24383" y="213360"/>
                  </a:lnTo>
                </a:path>
                <a:path w="24764" h="2188845">
                  <a:moveTo>
                    <a:pt x="0" y="216408"/>
                  </a:moveTo>
                  <a:lnTo>
                    <a:pt x="24383" y="216408"/>
                  </a:lnTo>
                </a:path>
                <a:path w="24764" h="2188845">
                  <a:moveTo>
                    <a:pt x="0" y="219456"/>
                  </a:moveTo>
                  <a:lnTo>
                    <a:pt x="24383" y="219456"/>
                  </a:lnTo>
                </a:path>
                <a:path w="24764" h="2188845">
                  <a:moveTo>
                    <a:pt x="0" y="222504"/>
                  </a:moveTo>
                  <a:lnTo>
                    <a:pt x="24383" y="222504"/>
                  </a:lnTo>
                </a:path>
                <a:path w="24764" h="2188845">
                  <a:moveTo>
                    <a:pt x="0" y="225551"/>
                  </a:moveTo>
                  <a:lnTo>
                    <a:pt x="24383" y="225551"/>
                  </a:lnTo>
                </a:path>
                <a:path w="24764" h="2188845">
                  <a:moveTo>
                    <a:pt x="0" y="228600"/>
                  </a:moveTo>
                  <a:lnTo>
                    <a:pt x="24383" y="228600"/>
                  </a:lnTo>
                </a:path>
                <a:path w="24764" h="2188845">
                  <a:moveTo>
                    <a:pt x="0" y="231648"/>
                  </a:moveTo>
                  <a:lnTo>
                    <a:pt x="24383" y="231648"/>
                  </a:lnTo>
                </a:path>
                <a:path w="24764" h="2188845">
                  <a:moveTo>
                    <a:pt x="0" y="234696"/>
                  </a:moveTo>
                  <a:lnTo>
                    <a:pt x="24383" y="234696"/>
                  </a:lnTo>
                </a:path>
                <a:path w="24764" h="2188845">
                  <a:moveTo>
                    <a:pt x="0" y="237744"/>
                  </a:moveTo>
                  <a:lnTo>
                    <a:pt x="24383" y="237744"/>
                  </a:lnTo>
                </a:path>
                <a:path w="24764" h="2188845">
                  <a:moveTo>
                    <a:pt x="0" y="240792"/>
                  </a:moveTo>
                  <a:lnTo>
                    <a:pt x="24383" y="240792"/>
                  </a:lnTo>
                </a:path>
                <a:path w="24764" h="2188845">
                  <a:moveTo>
                    <a:pt x="0" y="243839"/>
                  </a:moveTo>
                  <a:lnTo>
                    <a:pt x="24383" y="243839"/>
                  </a:lnTo>
                </a:path>
                <a:path w="24764" h="2188845">
                  <a:moveTo>
                    <a:pt x="0" y="246887"/>
                  </a:moveTo>
                  <a:lnTo>
                    <a:pt x="24383" y="246887"/>
                  </a:lnTo>
                </a:path>
                <a:path w="24764" h="2188845">
                  <a:moveTo>
                    <a:pt x="0" y="249936"/>
                  </a:moveTo>
                  <a:lnTo>
                    <a:pt x="24383" y="249936"/>
                  </a:lnTo>
                </a:path>
                <a:path w="24764" h="2188845">
                  <a:moveTo>
                    <a:pt x="0" y="252984"/>
                  </a:moveTo>
                  <a:lnTo>
                    <a:pt x="24383" y="252984"/>
                  </a:lnTo>
                </a:path>
                <a:path w="24764" h="2188845">
                  <a:moveTo>
                    <a:pt x="0" y="256032"/>
                  </a:moveTo>
                  <a:lnTo>
                    <a:pt x="24383" y="256032"/>
                  </a:lnTo>
                </a:path>
                <a:path w="24764" h="2188845">
                  <a:moveTo>
                    <a:pt x="0" y="259080"/>
                  </a:moveTo>
                  <a:lnTo>
                    <a:pt x="24383" y="259080"/>
                  </a:lnTo>
                </a:path>
                <a:path w="24764" h="2188845">
                  <a:moveTo>
                    <a:pt x="0" y="262127"/>
                  </a:moveTo>
                  <a:lnTo>
                    <a:pt x="24383" y="262127"/>
                  </a:lnTo>
                </a:path>
                <a:path w="24764" h="2188845">
                  <a:moveTo>
                    <a:pt x="0" y="265175"/>
                  </a:moveTo>
                  <a:lnTo>
                    <a:pt x="24383" y="265175"/>
                  </a:lnTo>
                </a:path>
                <a:path w="24764" h="2188845">
                  <a:moveTo>
                    <a:pt x="0" y="268224"/>
                  </a:moveTo>
                  <a:lnTo>
                    <a:pt x="24383" y="268224"/>
                  </a:lnTo>
                </a:path>
                <a:path w="24764" h="2188845">
                  <a:moveTo>
                    <a:pt x="0" y="271272"/>
                  </a:moveTo>
                  <a:lnTo>
                    <a:pt x="24383" y="271272"/>
                  </a:lnTo>
                </a:path>
                <a:path w="24764" h="2188845">
                  <a:moveTo>
                    <a:pt x="0" y="274320"/>
                  </a:moveTo>
                  <a:lnTo>
                    <a:pt x="24383" y="274320"/>
                  </a:lnTo>
                </a:path>
                <a:path w="24764" h="2188845">
                  <a:moveTo>
                    <a:pt x="0" y="277368"/>
                  </a:moveTo>
                  <a:lnTo>
                    <a:pt x="24383" y="277368"/>
                  </a:lnTo>
                </a:path>
                <a:path w="24764" h="2188845">
                  <a:moveTo>
                    <a:pt x="0" y="280415"/>
                  </a:moveTo>
                  <a:lnTo>
                    <a:pt x="24383" y="280415"/>
                  </a:lnTo>
                </a:path>
                <a:path w="24764" h="2188845">
                  <a:moveTo>
                    <a:pt x="0" y="283463"/>
                  </a:moveTo>
                  <a:lnTo>
                    <a:pt x="24383" y="283463"/>
                  </a:lnTo>
                </a:path>
                <a:path w="24764" h="2188845">
                  <a:moveTo>
                    <a:pt x="0" y="286512"/>
                  </a:moveTo>
                  <a:lnTo>
                    <a:pt x="24383" y="286512"/>
                  </a:lnTo>
                </a:path>
                <a:path w="24764" h="2188845">
                  <a:moveTo>
                    <a:pt x="0" y="289560"/>
                  </a:moveTo>
                  <a:lnTo>
                    <a:pt x="24383" y="289560"/>
                  </a:lnTo>
                </a:path>
                <a:path w="24764" h="2188845">
                  <a:moveTo>
                    <a:pt x="0" y="292608"/>
                  </a:moveTo>
                  <a:lnTo>
                    <a:pt x="24383" y="292608"/>
                  </a:lnTo>
                </a:path>
                <a:path w="24764" h="2188845">
                  <a:moveTo>
                    <a:pt x="0" y="295656"/>
                  </a:moveTo>
                  <a:lnTo>
                    <a:pt x="24383" y="295656"/>
                  </a:lnTo>
                </a:path>
                <a:path w="24764" h="2188845">
                  <a:moveTo>
                    <a:pt x="0" y="298704"/>
                  </a:moveTo>
                  <a:lnTo>
                    <a:pt x="24383" y="298704"/>
                  </a:lnTo>
                </a:path>
                <a:path w="24764" h="2188845">
                  <a:moveTo>
                    <a:pt x="0" y="301751"/>
                  </a:moveTo>
                  <a:lnTo>
                    <a:pt x="24383" y="301751"/>
                  </a:lnTo>
                </a:path>
                <a:path w="24764" h="2188845">
                  <a:moveTo>
                    <a:pt x="0" y="304800"/>
                  </a:moveTo>
                  <a:lnTo>
                    <a:pt x="24383" y="304800"/>
                  </a:lnTo>
                </a:path>
                <a:path w="24764" h="2188845">
                  <a:moveTo>
                    <a:pt x="0" y="307848"/>
                  </a:moveTo>
                  <a:lnTo>
                    <a:pt x="24383" y="307848"/>
                  </a:lnTo>
                </a:path>
                <a:path w="24764" h="2188845">
                  <a:moveTo>
                    <a:pt x="0" y="310896"/>
                  </a:moveTo>
                  <a:lnTo>
                    <a:pt x="24383" y="310896"/>
                  </a:lnTo>
                </a:path>
                <a:path w="24764" h="2188845">
                  <a:moveTo>
                    <a:pt x="0" y="313944"/>
                  </a:moveTo>
                  <a:lnTo>
                    <a:pt x="24383" y="313944"/>
                  </a:lnTo>
                </a:path>
                <a:path w="24764" h="2188845">
                  <a:moveTo>
                    <a:pt x="0" y="316992"/>
                  </a:moveTo>
                  <a:lnTo>
                    <a:pt x="24383" y="316992"/>
                  </a:lnTo>
                </a:path>
                <a:path w="24764" h="2188845">
                  <a:moveTo>
                    <a:pt x="0" y="320039"/>
                  </a:moveTo>
                  <a:lnTo>
                    <a:pt x="24383" y="320039"/>
                  </a:lnTo>
                </a:path>
                <a:path w="24764" h="2188845">
                  <a:moveTo>
                    <a:pt x="0" y="323088"/>
                  </a:moveTo>
                  <a:lnTo>
                    <a:pt x="24383" y="323088"/>
                  </a:lnTo>
                </a:path>
                <a:path w="24764" h="2188845">
                  <a:moveTo>
                    <a:pt x="0" y="326136"/>
                  </a:moveTo>
                  <a:lnTo>
                    <a:pt x="24383" y="326136"/>
                  </a:lnTo>
                </a:path>
                <a:path w="24764" h="2188845">
                  <a:moveTo>
                    <a:pt x="0" y="329184"/>
                  </a:moveTo>
                  <a:lnTo>
                    <a:pt x="24383" y="329184"/>
                  </a:lnTo>
                </a:path>
                <a:path w="24764" h="2188845">
                  <a:moveTo>
                    <a:pt x="0" y="332232"/>
                  </a:moveTo>
                  <a:lnTo>
                    <a:pt x="24383" y="332232"/>
                  </a:lnTo>
                </a:path>
                <a:path w="24764" h="2188845">
                  <a:moveTo>
                    <a:pt x="0" y="335280"/>
                  </a:moveTo>
                  <a:lnTo>
                    <a:pt x="24383" y="335280"/>
                  </a:lnTo>
                </a:path>
                <a:path w="24764" h="2188845">
                  <a:moveTo>
                    <a:pt x="0" y="338327"/>
                  </a:moveTo>
                  <a:lnTo>
                    <a:pt x="24383" y="338327"/>
                  </a:lnTo>
                </a:path>
                <a:path w="24764" h="2188845">
                  <a:moveTo>
                    <a:pt x="0" y="341375"/>
                  </a:moveTo>
                  <a:lnTo>
                    <a:pt x="24383" y="341375"/>
                  </a:lnTo>
                </a:path>
                <a:path w="24764" h="2188845">
                  <a:moveTo>
                    <a:pt x="0" y="344424"/>
                  </a:moveTo>
                  <a:lnTo>
                    <a:pt x="24383" y="344424"/>
                  </a:lnTo>
                </a:path>
                <a:path w="24764" h="2188845">
                  <a:moveTo>
                    <a:pt x="0" y="347472"/>
                  </a:moveTo>
                  <a:lnTo>
                    <a:pt x="24383" y="347472"/>
                  </a:lnTo>
                </a:path>
                <a:path w="24764" h="2188845">
                  <a:moveTo>
                    <a:pt x="0" y="350520"/>
                  </a:moveTo>
                  <a:lnTo>
                    <a:pt x="24383" y="350520"/>
                  </a:lnTo>
                </a:path>
                <a:path w="24764" h="2188845">
                  <a:moveTo>
                    <a:pt x="0" y="353568"/>
                  </a:moveTo>
                  <a:lnTo>
                    <a:pt x="24383" y="353568"/>
                  </a:lnTo>
                </a:path>
                <a:path w="24764" h="2188845">
                  <a:moveTo>
                    <a:pt x="0" y="356615"/>
                  </a:moveTo>
                  <a:lnTo>
                    <a:pt x="24383" y="356615"/>
                  </a:lnTo>
                </a:path>
                <a:path w="24764" h="2188845">
                  <a:moveTo>
                    <a:pt x="0" y="359663"/>
                  </a:moveTo>
                  <a:lnTo>
                    <a:pt x="24383" y="359663"/>
                  </a:lnTo>
                </a:path>
                <a:path w="24764" h="2188845">
                  <a:moveTo>
                    <a:pt x="0" y="362712"/>
                  </a:moveTo>
                  <a:lnTo>
                    <a:pt x="24383" y="362712"/>
                  </a:lnTo>
                </a:path>
                <a:path w="24764" h="2188845">
                  <a:moveTo>
                    <a:pt x="0" y="365760"/>
                  </a:moveTo>
                  <a:lnTo>
                    <a:pt x="24383" y="365760"/>
                  </a:lnTo>
                </a:path>
                <a:path w="24764" h="2188845">
                  <a:moveTo>
                    <a:pt x="0" y="368808"/>
                  </a:moveTo>
                  <a:lnTo>
                    <a:pt x="24383" y="368808"/>
                  </a:lnTo>
                </a:path>
                <a:path w="24764" h="2188845">
                  <a:moveTo>
                    <a:pt x="0" y="371856"/>
                  </a:moveTo>
                  <a:lnTo>
                    <a:pt x="24383" y="371856"/>
                  </a:lnTo>
                </a:path>
                <a:path w="24764" h="2188845">
                  <a:moveTo>
                    <a:pt x="0" y="374904"/>
                  </a:moveTo>
                  <a:lnTo>
                    <a:pt x="24383" y="374904"/>
                  </a:lnTo>
                </a:path>
                <a:path w="24764" h="2188845">
                  <a:moveTo>
                    <a:pt x="0" y="377951"/>
                  </a:moveTo>
                  <a:lnTo>
                    <a:pt x="24383" y="377951"/>
                  </a:lnTo>
                </a:path>
                <a:path w="24764" h="2188845">
                  <a:moveTo>
                    <a:pt x="0" y="381000"/>
                  </a:moveTo>
                  <a:lnTo>
                    <a:pt x="24383" y="381000"/>
                  </a:lnTo>
                </a:path>
                <a:path w="24764" h="2188845">
                  <a:moveTo>
                    <a:pt x="0" y="384048"/>
                  </a:moveTo>
                  <a:lnTo>
                    <a:pt x="24383" y="384048"/>
                  </a:lnTo>
                </a:path>
                <a:path w="24764" h="2188845">
                  <a:moveTo>
                    <a:pt x="0" y="387096"/>
                  </a:moveTo>
                  <a:lnTo>
                    <a:pt x="24383" y="387096"/>
                  </a:lnTo>
                </a:path>
                <a:path w="24764" h="2188845">
                  <a:moveTo>
                    <a:pt x="0" y="390144"/>
                  </a:moveTo>
                  <a:lnTo>
                    <a:pt x="24383" y="390144"/>
                  </a:lnTo>
                </a:path>
                <a:path w="24764" h="2188845">
                  <a:moveTo>
                    <a:pt x="0" y="393192"/>
                  </a:moveTo>
                  <a:lnTo>
                    <a:pt x="24383" y="393192"/>
                  </a:lnTo>
                </a:path>
                <a:path w="24764" h="2188845">
                  <a:moveTo>
                    <a:pt x="0" y="396239"/>
                  </a:moveTo>
                  <a:lnTo>
                    <a:pt x="24383" y="396239"/>
                  </a:lnTo>
                </a:path>
                <a:path w="24764" h="2188845">
                  <a:moveTo>
                    <a:pt x="0" y="399288"/>
                  </a:moveTo>
                  <a:lnTo>
                    <a:pt x="24383" y="399288"/>
                  </a:lnTo>
                </a:path>
                <a:path w="24764" h="2188845">
                  <a:moveTo>
                    <a:pt x="0" y="402336"/>
                  </a:moveTo>
                  <a:lnTo>
                    <a:pt x="24383" y="402336"/>
                  </a:lnTo>
                </a:path>
                <a:path w="24764" h="2188845">
                  <a:moveTo>
                    <a:pt x="0" y="405384"/>
                  </a:moveTo>
                  <a:lnTo>
                    <a:pt x="24383" y="405384"/>
                  </a:lnTo>
                </a:path>
                <a:path w="24764" h="2188845">
                  <a:moveTo>
                    <a:pt x="0" y="408432"/>
                  </a:moveTo>
                  <a:lnTo>
                    <a:pt x="24383" y="408432"/>
                  </a:lnTo>
                </a:path>
                <a:path w="24764" h="2188845">
                  <a:moveTo>
                    <a:pt x="0" y="411480"/>
                  </a:moveTo>
                  <a:lnTo>
                    <a:pt x="24383" y="411480"/>
                  </a:lnTo>
                </a:path>
                <a:path w="24764" h="2188845">
                  <a:moveTo>
                    <a:pt x="0" y="414527"/>
                  </a:moveTo>
                  <a:lnTo>
                    <a:pt x="24383" y="414527"/>
                  </a:lnTo>
                </a:path>
                <a:path w="24764" h="2188845">
                  <a:moveTo>
                    <a:pt x="0" y="417575"/>
                  </a:moveTo>
                  <a:lnTo>
                    <a:pt x="24383" y="417575"/>
                  </a:lnTo>
                </a:path>
                <a:path w="24764" h="2188845">
                  <a:moveTo>
                    <a:pt x="0" y="420624"/>
                  </a:moveTo>
                  <a:lnTo>
                    <a:pt x="24383" y="420624"/>
                  </a:lnTo>
                </a:path>
                <a:path w="24764" h="2188845">
                  <a:moveTo>
                    <a:pt x="0" y="423672"/>
                  </a:moveTo>
                  <a:lnTo>
                    <a:pt x="24383" y="423672"/>
                  </a:lnTo>
                </a:path>
                <a:path w="24764" h="2188845">
                  <a:moveTo>
                    <a:pt x="0" y="426720"/>
                  </a:moveTo>
                  <a:lnTo>
                    <a:pt x="24383" y="426720"/>
                  </a:lnTo>
                </a:path>
                <a:path w="24764" h="2188845">
                  <a:moveTo>
                    <a:pt x="0" y="429768"/>
                  </a:moveTo>
                  <a:lnTo>
                    <a:pt x="24383" y="429768"/>
                  </a:lnTo>
                </a:path>
                <a:path w="24764" h="2188845">
                  <a:moveTo>
                    <a:pt x="0" y="432815"/>
                  </a:moveTo>
                  <a:lnTo>
                    <a:pt x="24383" y="432815"/>
                  </a:lnTo>
                </a:path>
                <a:path w="24764" h="2188845">
                  <a:moveTo>
                    <a:pt x="0" y="435863"/>
                  </a:moveTo>
                  <a:lnTo>
                    <a:pt x="24383" y="435863"/>
                  </a:lnTo>
                </a:path>
                <a:path w="24764" h="2188845">
                  <a:moveTo>
                    <a:pt x="0" y="438912"/>
                  </a:moveTo>
                  <a:lnTo>
                    <a:pt x="24383" y="438912"/>
                  </a:lnTo>
                </a:path>
                <a:path w="24764" h="2188845">
                  <a:moveTo>
                    <a:pt x="0" y="441960"/>
                  </a:moveTo>
                  <a:lnTo>
                    <a:pt x="24383" y="441960"/>
                  </a:lnTo>
                </a:path>
                <a:path w="24764" h="2188845">
                  <a:moveTo>
                    <a:pt x="0" y="445008"/>
                  </a:moveTo>
                  <a:lnTo>
                    <a:pt x="24383" y="445008"/>
                  </a:lnTo>
                </a:path>
                <a:path w="24764" h="2188845">
                  <a:moveTo>
                    <a:pt x="0" y="448056"/>
                  </a:moveTo>
                  <a:lnTo>
                    <a:pt x="24383" y="448056"/>
                  </a:lnTo>
                </a:path>
                <a:path w="24764" h="2188845">
                  <a:moveTo>
                    <a:pt x="0" y="451104"/>
                  </a:moveTo>
                  <a:lnTo>
                    <a:pt x="24383" y="451104"/>
                  </a:lnTo>
                </a:path>
                <a:path w="24764" h="2188845">
                  <a:moveTo>
                    <a:pt x="0" y="454151"/>
                  </a:moveTo>
                  <a:lnTo>
                    <a:pt x="24383" y="454151"/>
                  </a:lnTo>
                </a:path>
                <a:path w="24764" h="2188845">
                  <a:moveTo>
                    <a:pt x="0" y="457200"/>
                  </a:moveTo>
                  <a:lnTo>
                    <a:pt x="24383" y="457200"/>
                  </a:lnTo>
                </a:path>
                <a:path w="24764" h="2188845">
                  <a:moveTo>
                    <a:pt x="0" y="460248"/>
                  </a:moveTo>
                  <a:lnTo>
                    <a:pt x="24383" y="460248"/>
                  </a:lnTo>
                </a:path>
                <a:path w="24764" h="2188845">
                  <a:moveTo>
                    <a:pt x="0" y="463296"/>
                  </a:moveTo>
                  <a:lnTo>
                    <a:pt x="24383" y="463296"/>
                  </a:lnTo>
                </a:path>
                <a:path w="24764" h="2188845">
                  <a:moveTo>
                    <a:pt x="0" y="466344"/>
                  </a:moveTo>
                  <a:lnTo>
                    <a:pt x="24383" y="466344"/>
                  </a:lnTo>
                </a:path>
                <a:path w="24764" h="2188845">
                  <a:moveTo>
                    <a:pt x="0" y="469392"/>
                  </a:moveTo>
                  <a:lnTo>
                    <a:pt x="24383" y="469392"/>
                  </a:lnTo>
                </a:path>
                <a:path w="24764" h="2188845">
                  <a:moveTo>
                    <a:pt x="0" y="472439"/>
                  </a:moveTo>
                  <a:lnTo>
                    <a:pt x="24383" y="472439"/>
                  </a:lnTo>
                </a:path>
                <a:path w="24764" h="2188845">
                  <a:moveTo>
                    <a:pt x="0" y="475488"/>
                  </a:moveTo>
                  <a:lnTo>
                    <a:pt x="24383" y="475488"/>
                  </a:lnTo>
                </a:path>
                <a:path w="24764" h="2188845">
                  <a:moveTo>
                    <a:pt x="0" y="478536"/>
                  </a:moveTo>
                  <a:lnTo>
                    <a:pt x="24383" y="478536"/>
                  </a:lnTo>
                </a:path>
                <a:path w="24764" h="2188845">
                  <a:moveTo>
                    <a:pt x="0" y="481584"/>
                  </a:moveTo>
                  <a:lnTo>
                    <a:pt x="24383" y="481584"/>
                  </a:lnTo>
                </a:path>
                <a:path w="24764" h="2188845">
                  <a:moveTo>
                    <a:pt x="0" y="484632"/>
                  </a:moveTo>
                  <a:lnTo>
                    <a:pt x="24383" y="484632"/>
                  </a:lnTo>
                </a:path>
                <a:path w="24764" h="2188845">
                  <a:moveTo>
                    <a:pt x="0" y="487680"/>
                  </a:moveTo>
                  <a:lnTo>
                    <a:pt x="24383" y="487680"/>
                  </a:lnTo>
                </a:path>
                <a:path w="24764" h="2188845">
                  <a:moveTo>
                    <a:pt x="0" y="490727"/>
                  </a:moveTo>
                  <a:lnTo>
                    <a:pt x="24383" y="490727"/>
                  </a:lnTo>
                </a:path>
                <a:path w="24764" h="2188845">
                  <a:moveTo>
                    <a:pt x="0" y="493775"/>
                  </a:moveTo>
                  <a:lnTo>
                    <a:pt x="24383" y="493775"/>
                  </a:lnTo>
                </a:path>
                <a:path w="24764" h="2188845">
                  <a:moveTo>
                    <a:pt x="0" y="496824"/>
                  </a:moveTo>
                  <a:lnTo>
                    <a:pt x="24383" y="496824"/>
                  </a:lnTo>
                </a:path>
                <a:path w="24764" h="2188845">
                  <a:moveTo>
                    <a:pt x="0" y="499872"/>
                  </a:moveTo>
                  <a:lnTo>
                    <a:pt x="24383" y="499872"/>
                  </a:lnTo>
                </a:path>
                <a:path w="24764" h="2188845">
                  <a:moveTo>
                    <a:pt x="0" y="502920"/>
                  </a:moveTo>
                  <a:lnTo>
                    <a:pt x="24383" y="502920"/>
                  </a:lnTo>
                </a:path>
                <a:path w="24764" h="2188845">
                  <a:moveTo>
                    <a:pt x="0" y="505968"/>
                  </a:moveTo>
                  <a:lnTo>
                    <a:pt x="24383" y="505968"/>
                  </a:lnTo>
                </a:path>
                <a:path w="24764" h="2188845">
                  <a:moveTo>
                    <a:pt x="0" y="509015"/>
                  </a:moveTo>
                  <a:lnTo>
                    <a:pt x="24383" y="509015"/>
                  </a:lnTo>
                </a:path>
                <a:path w="24764" h="2188845">
                  <a:moveTo>
                    <a:pt x="0" y="512063"/>
                  </a:moveTo>
                  <a:lnTo>
                    <a:pt x="24383" y="512063"/>
                  </a:lnTo>
                </a:path>
                <a:path w="24764" h="2188845">
                  <a:moveTo>
                    <a:pt x="0" y="515112"/>
                  </a:moveTo>
                  <a:lnTo>
                    <a:pt x="24383" y="515112"/>
                  </a:lnTo>
                </a:path>
                <a:path w="24764" h="2188845">
                  <a:moveTo>
                    <a:pt x="0" y="518160"/>
                  </a:moveTo>
                  <a:lnTo>
                    <a:pt x="24383" y="518160"/>
                  </a:lnTo>
                </a:path>
                <a:path w="24764" h="2188845">
                  <a:moveTo>
                    <a:pt x="0" y="521208"/>
                  </a:moveTo>
                  <a:lnTo>
                    <a:pt x="24383" y="521208"/>
                  </a:lnTo>
                </a:path>
                <a:path w="24764" h="2188845">
                  <a:moveTo>
                    <a:pt x="0" y="524256"/>
                  </a:moveTo>
                  <a:lnTo>
                    <a:pt x="24383" y="524256"/>
                  </a:lnTo>
                </a:path>
                <a:path w="24764" h="2188845">
                  <a:moveTo>
                    <a:pt x="0" y="527304"/>
                  </a:moveTo>
                  <a:lnTo>
                    <a:pt x="24383" y="527304"/>
                  </a:lnTo>
                </a:path>
                <a:path w="24764" h="2188845">
                  <a:moveTo>
                    <a:pt x="0" y="530351"/>
                  </a:moveTo>
                  <a:lnTo>
                    <a:pt x="24383" y="530351"/>
                  </a:lnTo>
                </a:path>
                <a:path w="24764" h="2188845">
                  <a:moveTo>
                    <a:pt x="0" y="533400"/>
                  </a:moveTo>
                  <a:lnTo>
                    <a:pt x="24383" y="533400"/>
                  </a:lnTo>
                </a:path>
                <a:path w="24764" h="2188845">
                  <a:moveTo>
                    <a:pt x="0" y="536448"/>
                  </a:moveTo>
                  <a:lnTo>
                    <a:pt x="24383" y="536448"/>
                  </a:lnTo>
                </a:path>
                <a:path w="24764" h="2188845">
                  <a:moveTo>
                    <a:pt x="0" y="539496"/>
                  </a:moveTo>
                  <a:lnTo>
                    <a:pt x="24383" y="539496"/>
                  </a:lnTo>
                </a:path>
                <a:path w="24764" h="2188845">
                  <a:moveTo>
                    <a:pt x="0" y="542544"/>
                  </a:moveTo>
                  <a:lnTo>
                    <a:pt x="24383" y="542544"/>
                  </a:lnTo>
                </a:path>
                <a:path w="24764" h="2188845">
                  <a:moveTo>
                    <a:pt x="0" y="545592"/>
                  </a:moveTo>
                  <a:lnTo>
                    <a:pt x="24383" y="545592"/>
                  </a:lnTo>
                </a:path>
                <a:path w="24764" h="2188845">
                  <a:moveTo>
                    <a:pt x="0" y="548639"/>
                  </a:moveTo>
                  <a:lnTo>
                    <a:pt x="24383" y="548639"/>
                  </a:lnTo>
                </a:path>
                <a:path w="24764" h="2188845">
                  <a:moveTo>
                    <a:pt x="0" y="551688"/>
                  </a:moveTo>
                  <a:lnTo>
                    <a:pt x="24383" y="551688"/>
                  </a:lnTo>
                </a:path>
                <a:path w="24764" h="2188845">
                  <a:moveTo>
                    <a:pt x="0" y="554736"/>
                  </a:moveTo>
                  <a:lnTo>
                    <a:pt x="24383" y="554736"/>
                  </a:lnTo>
                </a:path>
                <a:path w="24764" h="2188845">
                  <a:moveTo>
                    <a:pt x="0" y="557784"/>
                  </a:moveTo>
                  <a:lnTo>
                    <a:pt x="24383" y="557784"/>
                  </a:lnTo>
                </a:path>
                <a:path w="24764" h="2188845">
                  <a:moveTo>
                    <a:pt x="0" y="560832"/>
                  </a:moveTo>
                  <a:lnTo>
                    <a:pt x="24383" y="560832"/>
                  </a:lnTo>
                </a:path>
                <a:path w="24764" h="2188845">
                  <a:moveTo>
                    <a:pt x="0" y="563880"/>
                  </a:moveTo>
                  <a:lnTo>
                    <a:pt x="24383" y="563880"/>
                  </a:lnTo>
                </a:path>
                <a:path w="24764" h="2188845">
                  <a:moveTo>
                    <a:pt x="0" y="566927"/>
                  </a:moveTo>
                  <a:lnTo>
                    <a:pt x="24383" y="566927"/>
                  </a:lnTo>
                </a:path>
                <a:path w="24764" h="2188845">
                  <a:moveTo>
                    <a:pt x="0" y="569976"/>
                  </a:moveTo>
                  <a:lnTo>
                    <a:pt x="24383" y="569976"/>
                  </a:lnTo>
                </a:path>
                <a:path w="24764" h="2188845">
                  <a:moveTo>
                    <a:pt x="0" y="573024"/>
                  </a:moveTo>
                  <a:lnTo>
                    <a:pt x="24383" y="573024"/>
                  </a:lnTo>
                </a:path>
                <a:path w="24764" h="2188845">
                  <a:moveTo>
                    <a:pt x="0" y="576072"/>
                  </a:moveTo>
                  <a:lnTo>
                    <a:pt x="24383" y="576072"/>
                  </a:lnTo>
                </a:path>
                <a:path w="24764" h="2188845">
                  <a:moveTo>
                    <a:pt x="0" y="579120"/>
                  </a:moveTo>
                  <a:lnTo>
                    <a:pt x="24383" y="579120"/>
                  </a:lnTo>
                </a:path>
                <a:path w="24764" h="2188845">
                  <a:moveTo>
                    <a:pt x="0" y="582168"/>
                  </a:moveTo>
                  <a:lnTo>
                    <a:pt x="24383" y="582168"/>
                  </a:lnTo>
                </a:path>
                <a:path w="24764" h="2188845">
                  <a:moveTo>
                    <a:pt x="0" y="585215"/>
                  </a:moveTo>
                  <a:lnTo>
                    <a:pt x="24383" y="585215"/>
                  </a:lnTo>
                </a:path>
                <a:path w="24764" h="2188845">
                  <a:moveTo>
                    <a:pt x="0" y="588263"/>
                  </a:moveTo>
                  <a:lnTo>
                    <a:pt x="24383" y="588263"/>
                  </a:lnTo>
                </a:path>
                <a:path w="24764" h="2188845">
                  <a:moveTo>
                    <a:pt x="0" y="591312"/>
                  </a:moveTo>
                  <a:lnTo>
                    <a:pt x="24383" y="591312"/>
                  </a:lnTo>
                </a:path>
                <a:path w="24764" h="2188845">
                  <a:moveTo>
                    <a:pt x="0" y="594360"/>
                  </a:moveTo>
                  <a:lnTo>
                    <a:pt x="24383" y="594360"/>
                  </a:lnTo>
                </a:path>
                <a:path w="24764" h="2188845">
                  <a:moveTo>
                    <a:pt x="0" y="597408"/>
                  </a:moveTo>
                  <a:lnTo>
                    <a:pt x="24383" y="597408"/>
                  </a:lnTo>
                </a:path>
                <a:path w="24764" h="2188845">
                  <a:moveTo>
                    <a:pt x="0" y="600456"/>
                  </a:moveTo>
                  <a:lnTo>
                    <a:pt x="24383" y="600456"/>
                  </a:lnTo>
                </a:path>
                <a:path w="24764" h="2188845">
                  <a:moveTo>
                    <a:pt x="0" y="603504"/>
                  </a:moveTo>
                  <a:lnTo>
                    <a:pt x="24383" y="603504"/>
                  </a:lnTo>
                </a:path>
                <a:path w="24764" h="2188845">
                  <a:moveTo>
                    <a:pt x="0" y="606551"/>
                  </a:moveTo>
                  <a:lnTo>
                    <a:pt x="24383" y="606551"/>
                  </a:lnTo>
                </a:path>
                <a:path w="24764" h="2188845">
                  <a:moveTo>
                    <a:pt x="0" y="609600"/>
                  </a:moveTo>
                  <a:lnTo>
                    <a:pt x="24383" y="609600"/>
                  </a:lnTo>
                </a:path>
                <a:path w="24764" h="2188845">
                  <a:moveTo>
                    <a:pt x="0" y="612648"/>
                  </a:moveTo>
                  <a:lnTo>
                    <a:pt x="24383" y="612648"/>
                  </a:lnTo>
                </a:path>
                <a:path w="24764" h="2188845">
                  <a:moveTo>
                    <a:pt x="0" y="615696"/>
                  </a:moveTo>
                  <a:lnTo>
                    <a:pt x="24383" y="615696"/>
                  </a:lnTo>
                </a:path>
                <a:path w="24764" h="2188845">
                  <a:moveTo>
                    <a:pt x="0" y="618744"/>
                  </a:moveTo>
                  <a:lnTo>
                    <a:pt x="24383" y="618744"/>
                  </a:lnTo>
                </a:path>
                <a:path w="24764" h="2188845">
                  <a:moveTo>
                    <a:pt x="0" y="621792"/>
                  </a:moveTo>
                  <a:lnTo>
                    <a:pt x="24383" y="621792"/>
                  </a:lnTo>
                </a:path>
                <a:path w="24764" h="2188845">
                  <a:moveTo>
                    <a:pt x="0" y="624839"/>
                  </a:moveTo>
                  <a:lnTo>
                    <a:pt x="24383" y="624839"/>
                  </a:lnTo>
                </a:path>
                <a:path w="24764" h="2188845">
                  <a:moveTo>
                    <a:pt x="0" y="627888"/>
                  </a:moveTo>
                  <a:lnTo>
                    <a:pt x="24383" y="627888"/>
                  </a:lnTo>
                </a:path>
                <a:path w="24764" h="2188845">
                  <a:moveTo>
                    <a:pt x="0" y="630936"/>
                  </a:moveTo>
                  <a:lnTo>
                    <a:pt x="24383" y="630936"/>
                  </a:lnTo>
                </a:path>
                <a:path w="24764" h="2188845">
                  <a:moveTo>
                    <a:pt x="0" y="633984"/>
                  </a:moveTo>
                  <a:lnTo>
                    <a:pt x="24383" y="633984"/>
                  </a:lnTo>
                </a:path>
                <a:path w="24764" h="2188845">
                  <a:moveTo>
                    <a:pt x="0" y="637032"/>
                  </a:moveTo>
                  <a:lnTo>
                    <a:pt x="24383" y="637032"/>
                  </a:lnTo>
                </a:path>
                <a:path w="24764" h="2188845">
                  <a:moveTo>
                    <a:pt x="0" y="640080"/>
                  </a:moveTo>
                  <a:lnTo>
                    <a:pt x="24383" y="640080"/>
                  </a:lnTo>
                </a:path>
                <a:path w="24764" h="2188845">
                  <a:moveTo>
                    <a:pt x="0" y="643127"/>
                  </a:moveTo>
                  <a:lnTo>
                    <a:pt x="24383" y="643127"/>
                  </a:lnTo>
                </a:path>
                <a:path w="24764" h="2188845">
                  <a:moveTo>
                    <a:pt x="0" y="646176"/>
                  </a:moveTo>
                  <a:lnTo>
                    <a:pt x="24383" y="646176"/>
                  </a:lnTo>
                </a:path>
                <a:path w="24764" h="2188845">
                  <a:moveTo>
                    <a:pt x="0" y="649224"/>
                  </a:moveTo>
                  <a:lnTo>
                    <a:pt x="24383" y="649224"/>
                  </a:lnTo>
                </a:path>
                <a:path w="24764" h="2188845">
                  <a:moveTo>
                    <a:pt x="0" y="652272"/>
                  </a:moveTo>
                  <a:lnTo>
                    <a:pt x="24383" y="652272"/>
                  </a:lnTo>
                </a:path>
                <a:path w="24764" h="2188845">
                  <a:moveTo>
                    <a:pt x="0" y="655320"/>
                  </a:moveTo>
                  <a:lnTo>
                    <a:pt x="24383" y="655320"/>
                  </a:lnTo>
                </a:path>
                <a:path w="24764" h="2188845">
                  <a:moveTo>
                    <a:pt x="0" y="658368"/>
                  </a:moveTo>
                  <a:lnTo>
                    <a:pt x="24383" y="658368"/>
                  </a:lnTo>
                </a:path>
                <a:path w="24764" h="2188845">
                  <a:moveTo>
                    <a:pt x="0" y="661415"/>
                  </a:moveTo>
                  <a:lnTo>
                    <a:pt x="24383" y="661415"/>
                  </a:lnTo>
                </a:path>
                <a:path w="24764" h="2188845">
                  <a:moveTo>
                    <a:pt x="0" y="664463"/>
                  </a:moveTo>
                  <a:lnTo>
                    <a:pt x="24383" y="664463"/>
                  </a:lnTo>
                </a:path>
                <a:path w="24764" h="2188845">
                  <a:moveTo>
                    <a:pt x="0" y="667512"/>
                  </a:moveTo>
                  <a:lnTo>
                    <a:pt x="24383" y="667512"/>
                  </a:lnTo>
                </a:path>
                <a:path w="24764" h="2188845">
                  <a:moveTo>
                    <a:pt x="0" y="670560"/>
                  </a:moveTo>
                  <a:lnTo>
                    <a:pt x="24383" y="670560"/>
                  </a:lnTo>
                </a:path>
                <a:path w="24764" h="2188845">
                  <a:moveTo>
                    <a:pt x="0" y="673608"/>
                  </a:moveTo>
                  <a:lnTo>
                    <a:pt x="24383" y="673608"/>
                  </a:lnTo>
                </a:path>
                <a:path w="24764" h="2188845">
                  <a:moveTo>
                    <a:pt x="0" y="676656"/>
                  </a:moveTo>
                  <a:lnTo>
                    <a:pt x="24383" y="676656"/>
                  </a:lnTo>
                </a:path>
                <a:path w="24764" h="2188845">
                  <a:moveTo>
                    <a:pt x="0" y="679704"/>
                  </a:moveTo>
                  <a:lnTo>
                    <a:pt x="24383" y="679704"/>
                  </a:lnTo>
                </a:path>
                <a:path w="24764" h="2188845">
                  <a:moveTo>
                    <a:pt x="0" y="682751"/>
                  </a:moveTo>
                  <a:lnTo>
                    <a:pt x="24383" y="682751"/>
                  </a:lnTo>
                </a:path>
                <a:path w="24764" h="2188845">
                  <a:moveTo>
                    <a:pt x="0" y="685800"/>
                  </a:moveTo>
                  <a:lnTo>
                    <a:pt x="24383" y="685800"/>
                  </a:lnTo>
                </a:path>
                <a:path w="24764" h="2188845">
                  <a:moveTo>
                    <a:pt x="0" y="688848"/>
                  </a:moveTo>
                  <a:lnTo>
                    <a:pt x="24383" y="688848"/>
                  </a:lnTo>
                </a:path>
                <a:path w="24764" h="2188845">
                  <a:moveTo>
                    <a:pt x="0" y="691896"/>
                  </a:moveTo>
                  <a:lnTo>
                    <a:pt x="24383" y="691896"/>
                  </a:lnTo>
                </a:path>
                <a:path w="24764" h="2188845">
                  <a:moveTo>
                    <a:pt x="0" y="694944"/>
                  </a:moveTo>
                  <a:lnTo>
                    <a:pt x="24383" y="694944"/>
                  </a:lnTo>
                </a:path>
                <a:path w="24764" h="2188845">
                  <a:moveTo>
                    <a:pt x="0" y="697992"/>
                  </a:moveTo>
                  <a:lnTo>
                    <a:pt x="24383" y="697992"/>
                  </a:lnTo>
                </a:path>
                <a:path w="24764" h="2188845">
                  <a:moveTo>
                    <a:pt x="0" y="701039"/>
                  </a:moveTo>
                  <a:lnTo>
                    <a:pt x="24383" y="701039"/>
                  </a:lnTo>
                </a:path>
                <a:path w="24764" h="2188845">
                  <a:moveTo>
                    <a:pt x="0" y="704088"/>
                  </a:moveTo>
                  <a:lnTo>
                    <a:pt x="24383" y="704088"/>
                  </a:lnTo>
                </a:path>
                <a:path w="24764" h="2188845">
                  <a:moveTo>
                    <a:pt x="0" y="707136"/>
                  </a:moveTo>
                  <a:lnTo>
                    <a:pt x="24383" y="707136"/>
                  </a:lnTo>
                </a:path>
                <a:path w="24764" h="2188845">
                  <a:moveTo>
                    <a:pt x="0" y="710184"/>
                  </a:moveTo>
                  <a:lnTo>
                    <a:pt x="24383" y="710184"/>
                  </a:lnTo>
                </a:path>
                <a:path w="24764" h="2188845">
                  <a:moveTo>
                    <a:pt x="0" y="713232"/>
                  </a:moveTo>
                  <a:lnTo>
                    <a:pt x="24383" y="713232"/>
                  </a:lnTo>
                </a:path>
                <a:path w="24764" h="2188845">
                  <a:moveTo>
                    <a:pt x="0" y="716280"/>
                  </a:moveTo>
                  <a:lnTo>
                    <a:pt x="24383" y="716280"/>
                  </a:lnTo>
                </a:path>
                <a:path w="24764" h="2188845">
                  <a:moveTo>
                    <a:pt x="0" y="719327"/>
                  </a:moveTo>
                  <a:lnTo>
                    <a:pt x="24383" y="719327"/>
                  </a:lnTo>
                </a:path>
                <a:path w="24764" h="2188845">
                  <a:moveTo>
                    <a:pt x="0" y="722376"/>
                  </a:moveTo>
                  <a:lnTo>
                    <a:pt x="24383" y="722376"/>
                  </a:lnTo>
                </a:path>
                <a:path w="24764" h="2188845">
                  <a:moveTo>
                    <a:pt x="0" y="725424"/>
                  </a:moveTo>
                  <a:lnTo>
                    <a:pt x="24383" y="725424"/>
                  </a:lnTo>
                </a:path>
                <a:path w="24764" h="2188845">
                  <a:moveTo>
                    <a:pt x="0" y="728472"/>
                  </a:moveTo>
                  <a:lnTo>
                    <a:pt x="24383" y="728472"/>
                  </a:lnTo>
                </a:path>
                <a:path w="24764" h="2188845">
                  <a:moveTo>
                    <a:pt x="0" y="731520"/>
                  </a:moveTo>
                  <a:lnTo>
                    <a:pt x="24383" y="731520"/>
                  </a:lnTo>
                </a:path>
                <a:path w="24764" h="2188845">
                  <a:moveTo>
                    <a:pt x="0" y="734568"/>
                  </a:moveTo>
                  <a:lnTo>
                    <a:pt x="24383" y="734568"/>
                  </a:lnTo>
                </a:path>
                <a:path w="24764" h="2188845">
                  <a:moveTo>
                    <a:pt x="0" y="737615"/>
                  </a:moveTo>
                  <a:lnTo>
                    <a:pt x="24383" y="737615"/>
                  </a:lnTo>
                </a:path>
                <a:path w="24764" h="2188845">
                  <a:moveTo>
                    <a:pt x="0" y="740663"/>
                  </a:moveTo>
                  <a:lnTo>
                    <a:pt x="24383" y="740663"/>
                  </a:lnTo>
                </a:path>
                <a:path w="24764" h="2188845">
                  <a:moveTo>
                    <a:pt x="0" y="743712"/>
                  </a:moveTo>
                  <a:lnTo>
                    <a:pt x="24383" y="743712"/>
                  </a:lnTo>
                </a:path>
                <a:path w="24764" h="2188845">
                  <a:moveTo>
                    <a:pt x="0" y="746760"/>
                  </a:moveTo>
                  <a:lnTo>
                    <a:pt x="24383" y="746760"/>
                  </a:lnTo>
                </a:path>
                <a:path w="24764" h="2188845">
                  <a:moveTo>
                    <a:pt x="0" y="749808"/>
                  </a:moveTo>
                  <a:lnTo>
                    <a:pt x="24383" y="749808"/>
                  </a:lnTo>
                </a:path>
                <a:path w="24764" h="2188845">
                  <a:moveTo>
                    <a:pt x="0" y="752856"/>
                  </a:moveTo>
                  <a:lnTo>
                    <a:pt x="24383" y="752856"/>
                  </a:lnTo>
                </a:path>
                <a:path w="24764" h="2188845">
                  <a:moveTo>
                    <a:pt x="0" y="755904"/>
                  </a:moveTo>
                  <a:lnTo>
                    <a:pt x="24383" y="755904"/>
                  </a:lnTo>
                </a:path>
                <a:path w="24764" h="2188845">
                  <a:moveTo>
                    <a:pt x="0" y="758951"/>
                  </a:moveTo>
                  <a:lnTo>
                    <a:pt x="24383" y="758951"/>
                  </a:lnTo>
                </a:path>
                <a:path w="24764" h="2188845">
                  <a:moveTo>
                    <a:pt x="0" y="762000"/>
                  </a:moveTo>
                  <a:lnTo>
                    <a:pt x="24383" y="762000"/>
                  </a:lnTo>
                </a:path>
                <a:path w="24764" h="2188845">
                  <a:moveTo>
                    <a:pt x="0" y="765048"/>
                  </a:moveTo>
                  <a:lnTo>
                    <a:pt x="24383" y="765048"/>
                  </a:lnTo>
                </a:path>
                <a:path w="24764" h="2188845">
                  <a:moveTo>
                    <a:pt x="0" y="768096"/>
                  </a:moveTo>
                  <a:lnTo>
                    <a:pt x="24383" y="768096"/>
                  </a:lnTo>
                </a:path>
                <a:path w="24764" h="2188845">
                  <a:moveTo>
                    <a:pt x="0" y="771144"/>
                  </a:moveTo>
                  <a:lnTo>
                    <a:pt x="24383" y="771144"/>
                  </a:lnTo>
                </a:path>
                <a:path w="24764" h="2188845">
                  <a:moveTo>
                    <a:pt x="0" y="774192"/>
                  </a:moveTo>
                  <a:lnTo>
                    <a:pt x="24383" y="774192"/>
                  </a:lnTo>
                </a:path>
                <a:path w="24764" h="2188845">
                  <a:moveTo>
                    <a:pt x="0" y="777239"/>
                  </a:moveTo>
                  <a:lnTo>
                    <a:pt x="24383" y="777239"/>
                  </a:lnTo>
                </a:path>
                <a:path w="24764" h="2188845">
                  <a:moveTo>
                    <a:pt x="0" y="780288"/>
                  </a:moveTo>
                  <a:lnTo>
                    <a:pt x="24383" y="780288"/>
                  </a:lnTo>
                </a:path>
                <a:path w="24764" h="2188845">
                  <a:moveTo>
                    <a:pt x="0" y="783336"/>
                  </a:moveTo>
                  <a:lnTo>
                    <a:pt x="24383" y="783336"/>
                  </a:lnTo>
                </a:path>
                <a:path w="24764" h="2188845">
                  <a:moveTo>
                    <a:pt x="0" y="786384"/>
                  </a:moveTo>
                  <a:lnTo>
                    <a:pt x="24383" y="786384"/>
                  </a:lnTo>
                </a:path>
                <a:path w="24764" h="2188845">
                  <a:moveTo>
                    <a:pt x="0" y="789432"/>
                  </a:moveTo>
                  <a:lnTo>
                    <a:pt x="24383" y="789432"/>
                  </a:lnTo>
                </a:path>
                <a:path w="24764" h="2188845">
                  <a:moveTo>
                    <a:pt x="0" y="792480"/>
                  </a:moveTo>
                  <a:lnTo>
                    <a:pt x="24383" y="792480"/>
                  </a:lnTo>
                </a:path>
                <a:path w="24764" h="2188845">
                  <a:moveTo>
                    <a:pt x="0" y="795527"/>
                  </a:moveTo>
                  <a:lnTo>
                    <a:pt x="24383" y="795527"/>
                  </a:lnTo>
                </a:path>
                <a:path w="24764" h="2188845">
                  <a:moveTo>
                    <a:pt x="0" y="798576"/>
                  </a:moveTo>
                  <a:lnTo>
                    <a:pt x="24383" y="798576"/>
                  </a:lnTo>
                </a:path>
                <a:path w="24764" h="2188845">
                  <a:moveTo>
                    <a:pt x="0" y="801624"/>
                  </a:moveTo>
                  <a:lnTo>
                    <a:pt x="24383" y="801624"/>
                  </a:lnTo>
                </a:path>
                <a:path w="24764" h="2188845">
                  <a:moveTo>
                    <a:pt x="0" y="804672"/>
                  </a:moveTo>
                  <a:lnTo>
                    <a:pt x="24383" y="804672"/>
                  </a:lnTo>
                </a:path>
                <a:path w="24764" h="2188845">
                  <a:moveTo>
                    <a:pt x="0" y="807720"/>
                  </a:moveTo>
                  <a:lnTo>
                    <a:pt x="24383" y="807720"/>
                  </a:lnTo>
                </a:path>
                <a:path w="24764" h="2188845">
                  <a:moveTo>
                    <a:pt x="0" y="810768"/>
                  </a:moveTo>
                  <a:lnTo>
                    <a:pt x="24383" y="810768"/>
                  </a:lnTo>
                </a:path>
                <a:path w="24764" h="2188845">
                  <a:moveTo>
                    <a:pt x="0" y="813815"/>
                  </a:moveTo>
                  <a:lnTo>
                    <a:pt x="24383" y="813815"/>
                  </a:lnTo>
                </a:path>
                <a:path w="24764" h="2188845">
                  <a:moveTo>
                    <a:pt x="0" y="816863"/>
                  </a:moveTo>
                  <a:lnTo>
                    <a:pt x="24383" y="816863"/>
                  </a:lnTo>
                </a:path>
                <a:path w="24764" h="2188845">
                  <a:moveTo>
                    <a:pt x="0" y="819912"/>
                  </a:moveTo>
                  <a:lnTo>
                    <a:pt x="24383" y="819912"/>
                  </a:lnTo>
                </a:path>
                <a:path w="24764" h="2188845">
                  <a:moveTo>
                    <a:pt x="0" y="822960"/>
                  </a:moveTo>
                  <a:lnTo>
                    <a:pt x="24383" y="822960"/>
                  </a:lnTo>
                </a:path>
                <a:path w="24764" h="2188845">
                  <a:moveTo>
                    <a:pt x="0" y="826008"/>
                  </a:moveTo>
                  <a:lnTo>
                    <a:pt x="24383" y="826008"/>
                  </a:lnTo>
                </a:path>
                <a:path w="24764" h="2188845">
                  <a:moveTo>
                    <a:pt x="0" y="829056"/>
                  </a:moveTo>
                  <a:lnTo>
                    <a:pt x="24383" y="829056"/>
                  </a:lnTo>
                </a:path>
                <a:path w="24764" h="2188845">
                  <a:moveTo>
                    <a:pt x="0" y="832104"/>
                  </a:moveTo>
                  <a:lnTo>
                    <a:pt x="24383" y="832104"/>
                  </a:lnTo>
                </a:path>
                <a:path w="24764" h="2188845">
                  <a:moveTo>
                    <a:pt x="0" y="835151"/>
                  </a:moveTo>
                  <a:lnTo>
                    <a:pt x="24383" y="835151"/>
                  </a:lnTo>
                </a:path>
                <a:path w="24764" h="2188845">
                  <a:moveTo>
                    <a:pt x="0" y="838200"/>
                  </a:moveTo>
                  <a:lnTo>
                    <a:pt x="24383" y="838200"/>
                  </a:lnTo>
                </a:path>
                <a:path w="24764" h="2188845">
                  <a:moveTo>
                    <a:pt x="0" y="841248"/>
                  </a:moveTo>
                  <a:lnTo>
                    <a:pt x="24383" y="841248"/>
                  </a:lnTo>
                </a:path>
                <a:path w="24764" h="2188845">
                  <a:moveTo>
                    <a:pt x="0" y="844296"/>
                  </a:moveTo>
                  <a:lnTo>
                    <a:pt x="24383" y="844296"/>
                  </a:lnTo>
                </a:path>
                <a:path w="24764" h="2188845">
                  <a:moveTo>
                    <a:pt x="0" y="847344"/>
                  </a:moveTo>
                  <a:lnTo>
                    <a:pt x="24383" y="847344"/>
                  </a:lnTo>
                </a:path>
                <a:path w="24764" h="2188845">
                  <a:moveTo>
                    <a:pt x="0" y="850392"/>
                  </a:moveTo>
                  <a:lnTo>
                    <a:pt x="24383" y="850392"/>
                  </a:lnTo>
                </a:path>
                <a:path w="24764" h="2188845">
                  <a:moveTo>
                    <a:pt x="0" y="853439"/>
                  </a:moveTo>
                  <a:lnTo>
                    <a:pt x="24383" y="853439"/>
                  </a:lnTo>
                </a:path>
                <a:path w="24764" h="2188845">
                  <a:moveTo>
                    <a:pt x="0" y="856488"/>
                  </a:moveTo>
                  <a:lnTo>
                    <a:pt x="24383" y="856488"/>
                  </a:lnTo>
                </a:path>
                <a:path w="24764" h="2188845">
                  <a:moveTo>
                    <a:pt x="0" y="859536"/>
                  </a:moveTo>
                  <a:lnTo>
                    <a:pt x="24383" y="859536"/>
                  </a:lnTo>
                </a:path>
                <a:path w="24764" h="2188845">
                  <a:moveTo>
                    <a:pt x="0" y="862584"/>
                  </a:moveTo>
                  <a:lnTo>
                    <a:pt x="24383" y="862584"/>
                  </a:lnTo>
                </a:path>
                <a:path w="24764" h="2188845">
                  <a:moveTo>
                    <a:pt x="0" y="865632"/>
                  </a:moveTo>
                  <a:lnTo>
                    <a:pt x="24383" y="865632"/>
                  </a:lnTo>
                </a:path>
                <a:path w="24764" h="2188845">
                  <a:moveTo>
                    <a:pt x="0" y="868680"/>
                  </a:moveTo>
                  <a:lnTo>
                    <a:pt x="24383" y="868680"/>
                  </a:lnTo>
                </a:path>
                <a:path w="24764" h="2188845">
                  <a:moveTo>
                    <a:pt x="0" y="871727"/>
                  </a:moveTo>
                  <a:lnTo>
                    <a:pt x="24383" y="871727"/>
                  </a:lnTo>
                </a:path>
                <a:path w="24764" h="2188845">
                  <a:moveTo>
                    <a:pt x="0" y="874776"/>
                  </a:moveTo>
                  <a:lnTo>
                    <a:pt x="24383" y="874776"/>
                  </a:lnTo>
                </a:path>
                <a:path w="24764" h="2188845">
                  <a:moveTo>
                    <a:pt x="0" y="877824"/>
                  </a:moveTo>
                  <a:lnTo>
                    <a:pt x="24383" y="877824"/>
                  </a:lnTo>
                </a:path>
                <a:path w="24764" h="2188845">
                  <a:moveTo>
                    <a:pt x="0" y="880872"/>
                  </a:moveTo>
                  <a:lnTo>
                    <a:pt x="24383" y="880872"/>
                  </a:lnTo>
                </a:path>
                <a:path w="24764" h="2188845">
                  <a:moveTo>
                    <a:pt x="0" y="883920"/>
                  </a:moveTo>
                  <a:lnTo>
                    <a:pt x="24383" y="883920"/>
                  </a:lnTo>
                </a:path>
                <a:path w="24764" h="2188845">
                  <a:moveTo>
                    <a:pt x="0" y="886968"/>
                  </a:moveTo>
                  <a:lnTo>
                    <a:pt x="24383" y="886968"/>
                  </a:lnTo>
                </a:path>
                <a:path w="24764" h="2188845">
                  <a:moveTo>
                    <a:pt x="0" y="890015"/>
                  </a:moveTo>
                  <a:lnTo>
                    <a:pt x="24383" y="890015"/>
                  </a:lnTo>
                </a:path>
                <a:path w="24764" h="2188845">
                  <a:moveTo>
                    <a:pt x="0" y="893063"/>
                  </a:moveTo>
                  <a:lnTo>
                    <a:pt x="24383" y="893063"/>
                  </a:lnTo>
                </a:path>
                <a:path w="24764" h="2188845">
                  <a:moveTo>
                    <a:pt x="0" y="896112"/>
                  </a:moveTo>
                  <a:lnTo>
                    <a:pt x="24383" y="896112"/>
                  </a:lnTo>
                </a:path>
                <a:path w="24764" h="2188845">
                  <a:moveTo>
                    <a:pt x="0" y="899160"/>
                  </a:moveTo>
                  <a:lnTo>
                    <a:pt x="24383" y="899160"/>
                  </a:lnTo>
                </a:path>
                <a:path w="24764" h="2188845">
                  <a:moveTo>
                    <a:pt x="0" y="902208"/>
                  </a:moveTo>
                  <a:lnTo>
                    <a:pt x="24383" y="902208"/>
                  </a:lnTo>
                </a:path>
                <a:path w="24764" h="2188845">
                  <a:moveTo>
                    <a:pt x="0" y="905256"/>
                  </a:moveTo>
                  <a:lnTo>
                    <a:pt x="24383" y="905256"/>
                  </a:lnTo>
                </a:path>
                <a:path w="24764" h="2188845">
                  <a:moveTo>
                    <a:pt x="0" y="908304"/>
                  </a:moveTo>
                  <a:lnTo>
                    <a:pt x="24383" y="908304"/>
                  </a:lnTo>
                </a:path>
                <a:path w="24764" h="2188845">
                  <a:moveTo>
                    <a:pt x="0" y="911351"/>
                  </a:moveTo>
                  <a:lnTo>
                    <a:pt x="24383" y="911351"/>
                  </a:lnTo>
                </a:path>
                <a:path w="24764" h="2188845">
                  <a:moveTo>
                    <a:pt x="0" y="914400"/>
                  </a:moveTo>
                  <a:lnTo>
                    <a:pt x="24383" y="914400"/>
                  </a:lnTo>
                </a:path>
                <a:path w="24764" h="2188845">
                  <a:moveTo>
                    <a:pt x="0" y="917448"/>
                  </a:moveTo>
                  <a:lnTo>
                    <a:pt x="24383" y="917448"/>
                  </a:lnTo>
                </a:path>
                <a:path w="24764" h="2188845">
                  <a:moveTo>
                    <a:pt x="0" y="920496"/>
                  </a:moveTo>
                  <a:lnTo>
                    <a:pt x="24383" y="920496"/>
                  </a:lnTo>
                </a:path>
                <a:path w="24764" h="2188845">
                  <a:moveTo>
                    <a:pt x="0" y="923544"/>
                  </a:moveTo>
                  <a:lnTo>
                    <a:pt x="24383" y="923544"/>
                  </a:lnTo>
                </a:path>
                <a:path w="24764" h="2188845">
                  <a:moveTo>
                    <a:pt x="0" y="926592"/>
                  </a:moveTo>
                  <a:lnTo>
                    <a:pt x="24383" y="926592"/>
                  </a:lnTo>
                </a:path>
                <a:path w="24764" h="2188845">
                  <a:moveTo>
                    <a:pt x="0" y="929639"/>
                  </a:moveTo>
                  <a:lnTo>
                    <a:pt x="24383" y="929639"/>
                  </a:lnTo>
                </a:path>
                <a:path w="24764" h="2188845">
                  <a:moveTo>
                    <a:pt x="0" y="932688"/>
                  </a:moveTo>
                  <a:lnTo>
                    <a:pt x="24383" y="932688"/>
                  </a:lnTo>
                </a:path>
                <a:path w="24764" h="2188845">
                  <a:moveTo>
                    <a:pt x="0" y="935736"/>
                  </a:moveTo>
                  <a:lnTo>
                    <a:pt x="24383" y="935736"/>
                  </a:lnTo>
                </a:path>
                <a:path w="24764" h="2188845">
                  <a:moveTo>
                    <a:pt x="0" y="938784"/>
                  </a:moveTo>
                  <a:lnTo>
                    <a:pt x="24383" y="938784"/>
                  </a:lnTo>
                </a:path>
                <a:path w="24764" h="2188845">
                  <a:moveTo>
                    <a:pt x="0" y="941832"/>
                  </a:moveTo>
                  <a:lnTo>
                    <a:pt x="24383" y="941832"/>
                  </a:lnTo>
                </a:path>
                <a:path w="24764" h="2188845">
                  <a:moveTo>
                    <a:pt x="0" y="944880"/>
                  </a:moveTo>
                  <a:lnTo>
                    <a:pt x="24383" y="944880"/>
                  </a:lnTo>
                </a:path>
                <a:path w="24764" h="2188845">
                  <a:moveTo>
                    <a:pt x="0" y="947927"/>
                  </a:moveTo>
                  <a:lnTo>
                    <a:pt x="24383" y="947927"/>
                  </a:lnTo>
                </a:path>
                <a:path w="24764" h="2188845">
                  <a:moveTo>
                    <a:pt x="0" y="950976"/>
                  </a:moveTo>
                  <a:lnTo>
                    <a:pt x="24383" y="950976"/>
                  </a:lnTo>
                </a:path>
                <a:path w="24764" h="2188845">
                  <a:moveTo>
                    <a:pt x="0" y="954024"/>
                  </a:moveTo>
                  <a:lnTo>
                    <a:pt x="24383" y="954024"/>
                  </a:lnTo>
                </a:path>
                <a:path w="24764" h="2188845">
                  <a:moveTo>
                    <a:pt x="0" y="957072"/>
                  </a:moveTo>
                  <a:lnTo>
                    <a:pt x="24383" y="957072"/>
                  </a:lnTo>
                </a:path>
                <a:path w="24764" h="2188845">
                  <a:moveTo>
                    <a:pt x="0" y="960120"/>
                  </a:moveTo>
                  <a:lnTo>
                    <a:pt x="24383" y="960120"/>
                  </a:lnTo>
                </a:path>
                <a:path w="24764" h="2188845">
                  <a:moveTo>
                    <a:pt x="0" y="963168"/>
                  </a:moveTo>
                  <a:lnTo>
                    <a:pt x="24383" y="963168"/>
                  </a:lnTo>
                </a:path>
                <a:path w="24764" h="2188845">
                  <a:moveTo>
                    <a:pt x="0" y="966215"/>
                  </a:moveTo>
                  <a:lnTo>
                    <a:pt x="24383" y="966215"/>
                  </a:lnTo>
                </a:path>
                <a:path w="24764" h="2188845">
                  <a:moveTo>
                    <a:pt x="0" y="969263"/>
                  </a:moveTo>
                  <a:lnTo>
                    <a:pt x="24383" y="969263"/>
                  </a:lnTo>
                </a:path>
                <a:path w="24764" h="2188845">
                  <a:moveTo>
                    <a:pt x="0" y="972312"/>
                  </a:moveTo>
                  <a:lnTo>
                    <a:pt x="24383" y="972312"/>
                  </a:lnTo>
                </a:path>
                <a:path w="24764" h="2188845">
                  <a:moveTo>
                    <a:pt x="0" y="975360"/>
                  </a:moveTo>
                  <a:lnTo>
                    <a:pt x="24383" y="975360"/>
                  </a:lnTo>
                </a:path>
                <a:path w="24764" h="2188845">
                  <a:moveTo>
                    <a:pt x="0" y="978408"/>
                  </a:moveTo>
                  <a:lnTo>
                    <a:pt x="24383" y="978408"/>
                  </a:lnTo>
                </a:path>
                <a:path w="24764" h="2188845">
                  <a:moveTo>
                    <a:pt x="0" y="981456"/>
                  </a:moveTo>
                  <a:lnTo>
                    <a:pt x="24383" y="981456"/>
                  </a:lnTo>
                </a:path>
                <a:path w="24764" h="2188845">
                  <a:moveTo>
                    <a:pt x="0" y="984503"/>
                  </a:moveTo>
                  <a:lnTo>
                    <a:pt x="24383" y="984503"/>
                  </a:lnTo>
                </a:path>
                <a:path w="24764" h="2188845">
                  <a:moveTo>
                    <a:pt x="0" y="987551"/>
                  </a:moveTo>
                  <a:lnTo>
                    <a:pt x="24383" y="987551"/>
                  </a:lnTo>
                </a:path>
                <a:path w="24764" h="2188845">
                  <a:moveTo>
                    <a:pt x="0" y="990600"/>
                  </a:moveTo>
                  <a:lnTo>
                    <a:pt x="24383" y="990600"/>
                  </a:lnTo>
                </a:path>
                <a:path w="24764" h="2188845">
                  <a:moveTo>
                    <a:pt x="0" y="993648"/>
                  </a:moveTo>
                  <a:lnTo>
                    <a:pt x="24383" y="993648"/>
                  </a:lnTo>
                </a:path>
                <a:path w="24764" h="2188845">
                  <a:moveTo>
                    <a:pt x="0" y="996696"/>
                  </a:moveTo>
                  <a:lnTo>
                    <a:pt x="24383" y="996696"/>
                  </a:lnTo>
                </a:path>
                <a:path w="24764" h="2188845">
                  <a:moveTo>
                    <a:pt x="0" y="999744"/>
                  </a:moveTo>
                  <a:lnTo>
                    <a:pt x="24383" y="999744"/>
                  </a:lnTo>
                </a:path>
                <a:path w="24764" h="2188845">
                  <a:moveTo>
                    <a:pt x="0" y="1002792"/>
                  </a:moveTo>
                  <a:lnTo>
                    <a:pt x="24383" y="1002792"/>
                  </a:lnTo>
                </a:path>
                <a:path w="24764" h="2188845">
                  <a:moveTo>
                    <a:pt x="0" y="1005839"/>
                  </a:moveTo>
                  <a:lnTo>
                    <a:pt x="24383" y="1005839"/>
                  </a:lnTo>
                </a:path>
                <a:path w="24764" h="2188845">
                  <a:moveTo>
                    <a:pt x="0" y="1008888"/>
                  </a:moveTo>
                  <a:lnTo>
                    <a:pt x="24383" y="1008888"/>
                  </a:lnTo>
                </a:path>
                <a:path w="24764" h="2188845">
                  <a:moveTo>
                    <a:pt x="0" y="1011936"/>
                  </a:moveTo>
                  <a:lnTo>
                    <a:pt x="24383" y="1011936"/>
                  </a:lnTo>
                </a:path>
                <a:path w="24764" h="2188845">
                  <a:moveTo>
                    <a:pt x="0" y="1014984"/>
                  </a:moveTo>
                  <a:lnTo>
                    <a:pt x="24383" y="1014984"/>
                  </a:lnTo>
                </a:path>
                <a:path w="24764" h="2188845">
                  <a:moveTo>
                    <a:pt x="0" y="1018032"/>
                  </a:moveTo>
                  <a:lnTo>
                    <a:pt x="24383" y="1018032"/>
                  </a:lnTo>
                </a:path>
                <a:path w="24764" h="2188845">
                  <a:moveTo>
                    <a:pt x="0" y="1021080"/>
                  </a:moveTo>
                  <a:lnTo>
                    <a:pt x="24383" y="1021080"/>
                  </a:lnTo>
                </a:path>
                <a:path w="24764" h="2188845">
                  <a:moveTo>
                    <a:pt x="0" y="1024127"/>
                  </a:moveTo>
                  <a:lnTo>
                    <a:pt x="24383" y="1024127"/>
                  </a:lnTo>
                </a:path>
                <a:path w="24764" h="2188845">
                  <a:moveTo>
                    <a:pt x="0" y="1027176"/>
                  </a:moveTo>
                  <a:lnTo>
                    <a:pt x="24383" y="1027176"/>
                  </a:lnTo>
                </a:path>
                <a:path w="24764" h="2188845">
                  <a:moveTo>
                    <a:pt x="0" y="1030224"/>
                  </a:moveTo>
                  <a:lnTo>
                    <a:pt x="24383" y="1030224"/>
                  </a:lnTo>
                </a:path>
                <a:path w="24764" h="2188845">
                  <a:moveTo>
                    <a:pt x="0" y="1033272"/>
                  </a:moveTo>
                  <a:lnTo>
                    <a:pt x="24383" y="1033272"/>
                  </a:lnTo>
                </a:path>
                <a:path w="24764" h="2188845">
                  <a:moveTo>
                    <a:pt x="0" y="1036320"/>
                  </a:moveTo>
                  <a:lnTo>
                    <a:pt x="24383" y="1036320"/>
                  </a:lnTo>
                </a:path>
                <a:path w="24764" h="2188845">
                  <a:moveTo>
                    <a:pt x="0" y="1039368"/>
                  </a:moveTo>
                  <a:lnTo>
                    <a:pt x="24383" y="1039368"/>
                  </a:lnTo>
                </a:path>
                <a:path w="24764" h="2188845">
                  <a:moveTo>
                    <a:pt x="0" y="1042415"/>
                  </a:moveTo>
                  <a:lnTo>
                    <a:pt x="24383" y="1042415"/>
                  </a:lnTo>
                </a:path>
                <a:path w="24764" h="2188845">
                  <a:moveTo>
                    <a:pt x="0" y="1045463"/>
                  </a:moveTo>
                  <a:lnTo>
                    <a:pt x="24383" y="1045463"/>
                  </a:lnTo>
                </a:path>
                <a:path w="24764" h="2188845">
                  <a:moveTo>
                    <a:pt x="0" y="1048512"/>
                  </a:moveTo>
                  <a:lnTo>
                    <a:pt x="24383" y="1048512"/>
                  </a:lnTo>
                </a:path>
                <a:path w="24764" h="2188845">
                  <a:moveTo>
                    <a:pt x="0" y="1051560"/>
                  </a:moveTo>
                  <a:lnTo>
                    <a:pt x="24383" y="1051560"/>
                  </a:lnTo>
                </a:path>
                <a:path w="24764" h="2188845">
                  <a:moveTo>
                    <a:pt x="0" y="1054608"/>
                  </a:moveTo>
                  <a:lnTo>
                    <a:pt x="24383" y="1054608"/>
                  </a:lnTo>
                </a:path>
                <a:path w="24764" h="2188845">
                  <a:moveTo>
                    <a:pt x="0" y="1057656"/>
                  </a:moveTo>
                  <a:lnTo>
                    <a:pt x="24383" y="1057656"/>
                  </a:lnTo>
                </a:path>
                <a:path w="24764" h="2188845">
                  <a:moveTo>
                    <a:pt x="0" y="1060703"/>
                  </a:moveTo>
                  <a:lnTo>
                    <a:pt x="24383" y="1060703"/>
                  </a:lnTo>
                </a:path>
                <a:path w="24764" h="2188845">
                  <a:moveTo>
                    <a:pt x="0" y="1063752"/>
                  </a:moveTo>
                  <a:lnTo>
                    <a:pt x="24383" y="1063752"/>
                  </a:lnTo>
                </a:path>
                <a:path w="24764" h="2188845">
                  <a:moveTo>
                    <a:pt x="0" y="1066800"/>
                  </a:moveTo>
                  <a:lnTo>
                    <a:pt x="24383" y="1066800"/>
                  </a:lnTo>
                </a:path>
                <a:path w="24764" h="2188845">
                  <a:moveTo>
                    <a:pt x="0" y="1069848"/>
                  </a:moveTo>
                  <a:lnTo>
                    <a:pt x="24383" y="1069848"/>
                  </a:lnTo>
                </a:path>
                <a:path w="24764" h="2188845">
                  <a:moveTo>
                    <a:pt x="0" y="1072896"/>
                  </a:moveTo>
                  <a:lnTo>
                    <a:pt x="24383" y="1072896"/>
                  </a:lnTo>
                </a:path>
                <a:path w="24764" h="2188845">
                  <a:moveTo>
                    <a:pt x="0" y="1075944"/>
                  </a:moveTo>
                  <a:lnTo>
                    <a:pt x="24383" y="1075944"/>
                  </a:lnTo>
                </a:path>
                <a:path w="24764" h="2188845">
                  <a:moveTo>
                    <a:pt x="0" y="1078992"/>
                  </a:moveTo>
                  <a:lnTo>
                    <a:pt x="24383" y="1078992"/>
                  </a:lnTo>
                </a:path>
                <a:path w="24764" h="2188845">
                  <a:moveTo>
                    <a:pt x="0" y="1082039"/>
                  </a:moveTo>
                  <a:lnTo>
                    <a:pt x="24383" y="1082039"/>
                  </a:lnTo>
                </a:path>
                <a:path w="24764" h="2188845">
                  <a:moveTo>
                    <a:pt x="0" y="1085088"/>
                  </a:moveTo>
                  <a:lnTo>
                    <a:pt x="24383" y="1085088"/>
                  </a:lnTo>
                </a:path>
                <a:path w="24764" h="2188845">
                  <a:moveTo>
                    <a:pt x="0" y="1088136"/>
                  </a:moveTo>
                  <a:lnTo>
                    <a:pt x="24383" y="1088136"/>
                  </a:lnTo>
                </a:path>
                <a:path w="24764" h="2188845">
                  <a:moveTo>
                    <a:pt x="0" y="1091184"/>
                  </a:moveTo>
                  <a:lnTo>
                    <a:pt x="24383" y="1091184"/>
                  </a:lnTo>
                </a:path>
                <a:path w="24764" h="2188845">
                  <a:moveTo>
                    <a:pt x="0" y="1094232"/>
                  </a:moveTo>
                  <a:lnTo>
                    <a:pt x="24383" y="1094232"/>
                  </a:lnTo>
                </a:path>
                <a:path w="24764" h="2188845">
                  <a:moveTo>
                    <a:pt x="0" y="1097280"/>
                  </a:moveTo>
                  <a:lnTo>
                    <a:pt x="24383" y="1097280"/>
                  </a:lnTo>
                </a:path>
                <a:path w="24764" h="2188845">
                  <a:moveTo>
                    <a:pt x="0" y="1100327"/>
                  </a:moveTo>
                  <a:lnTo>
                    <a:pt x="24383" y="1100327"/>
                  </a:lnTo>
                </a:path>
                <a:path w="24764" h="2188845">
                  <a:moveTo>
                    <a:pt x="0" y="1103376"/>
                  </a:moveTo>
                  <a:lnTo>
                    <a:pt x="24383" y="1103376"/>
                  </a:lnTo>
                </a:path>
                <a:path w="24764" h="2188845">
                  <a:moveTo>
                    <a:pt x="0" y="1106424"/>
                  </a:moveTo>
                  <a:lnTo>
                    <a:pt x="24383" y="1106424"/>
                  </a:lnTo>
                </a:path>
                <a:path w="24764" h="2188845">
                  <a:moveTo>
                    <a:pt x="0" y="1109472"/>
                  </a:moveTo>
                  <a:lnTo>
                    <a:pt x="24383" y="1109472"/>
                  </a:lnTo>
                </a:path>
                <a:path w="24764" h="2188845">
                  <a:moveTo>
                    <a:pt x="0" y="1112520"/>
                  </a:moveTo>
                  <a:lnTo>
                    <a:pt x="24383" y="1112520"/>
                  </a:lnTo>
                </a:path>
                <a:path w="24764" h="2188845">
                  <a:moveTo>
                    <a:pt x="0" y="1115568"/>
                  </a:moveTo>
                  <a:lnTo>
                    <a:pt x="24383" y="1115568"/>
                  </a:lnTo>
                </a:path>
                <a:path w="24764" h="2188845">
                  <a:moveTo>
                    <a:pt x="0" y="1118615"/>
                  </a:moveTo>
                  <a:lnTo>
                    <a:pt x="24383" y="1118615"/>
                  </a:lnTo>
                </a:path>
                <a:path w="24764" h="2188845">
                  <a:moveTo>
                    <a:pt x="0" y="1121664"/>
                  </a:moveTo>
                  <a:lnTo>
                    <a:pt x="24383" y="1121664"/>
                  </a:lnTo>
                </a:path>
                <a:path w="24764" h="2188845">
                  <a:moveTo>
                    <a:pt x="0" y="1124712"/>
                  </a:moveTo>
                  <a:lnTo>
                    <a:pt x="24383" y="1124712"/>
                  </a:lnTo>
                </a:path>
                <a:path w="24764" h="2188845">
                  <a:moveTo>
                    <a:pt x="0" y="1127760"/>
                  </a:moveTo>
                  <a:lnTo>
                    <a:pt x="24383" y="1127760"/>
                  </a:lnTo>
                </a:path>
                <a:path w="24764" h="2188845">
                  <a:moveTo>
                    <a:pt x="0" y="1130808"/>
                  </a:moveTo>
                  <a:lnTo>
                    <a:pt x="24383" y="1130808"/>
                  </a:lnTo>
                </a:path>
                <a:path w="24764" h="2188845">
                  <a:moveTo>
                    <a:pt x="0" y="1133856"/>
                  </a:moveTo>
                  <a:lnTo>
                    <a:pt x="24383" y="1133856"/>
                  </a:lnTo>
                </a:path>
                <a:path w="24764" h="2188845">
                  <a:moveTo>
                    <a:pt x="0" y="1136903"/>
                  </a:moveTo>
                  <a:lnTo>
                    <a:pt x="24383" y="1136903"/>
                  </a:lnTo>
                </a:path>
                <a:path w="24764" h="2188845">
                  <a:moveTo>
                    <a:pt x="0" y="1139952"/>
                  </a:moveTo>
                  <a:lnTo>
                    <a:pt x="24383" y="1139952"/>
                  </a:lnTo>
                </a:path>
                <a:path w="24764" h="2188845">
                  <a:moveTo>
                    <a:pt x="0" y="1143000"/>
                  </a:moveTo>
                  <a:lnTo>
                    <a:pt x="24383" y="1143000"/>
                  </a:lnTo>
                </a:path>
                <a:path w="24764" h="2188845">
                  <a:moveTo>
                    <a:pt x="0" y="1146048"/>
                  </a:moveTo>
                  <a:lnTo>
                    <a:pt x="24383" y="1146048"/>
                  </a:lnTo>
                </a:path>
                <a:path w="24764" h="2188845">
                  <a:moveTo>
                    <a:pt x="0" y="1149096"/>
                  </a:moveTo>
                  <a:lnTo>
                    <a:pt x="24383" y="1149096"/>
                  </a:lnTo>
                </a:path>
                <a:path w="24764" h="2188845">
                  <a:moveTo>
                    <a:pt x="0" y="1152144"/>
                  </a:moveTo>
                  <a:lnTo>
                    <a:pt x="24383" y="1152144"/>
                  </a:lnTo>
                </a:path>
                <a:path w="24764" h="2188845">
                  <a:moveTo>
                    <a:pt x="0" y="1155192"/>
                  </a:moveTo>
                  <a:lnTo>
                    <a:pt x="24383" y="1155192"/>
                  </a:lnTo>
                </a:path>
                <a:path w="24764" h="2188845">
                  <a:moveTo>
                    <a:pt x="0" y="1158239"/>
                  </a:moveTo>
                  <a:lnTo>
                    <a:pt x="24383" y="1158239"/>
                  </a:lnTo>
                </a:path>
                <a:path w="24764" h="2188845">
                  <a:moveTo>
                    <a:pt x="0" y="1161288"/>
                  </a:moveTo>
                  <a:lnTo>
                    <a:pt x="24383" y="1161288"/>
                  </a:lnTo>
                </a:path>
                <a:path w="24764" h="2188845">
                  <a:moveTo>
                    <a:pt x="0" y="1164336"/>
                  </a:moveTo>
                  <a:lnTo>
                    <a:pt x="24383" y="1164336"/>
                  </a:lnTo>
                </a:path>
                <a:path w="24764" h="2188845">
                  <a:moveTo>
                    <a:pt x="0" y="1167384"/>
                  </a:moveTo>
                  <a:lnTo>
                    <a:pt x="24383" y="1167384"/>
                  </a:lnTo>
                </a:path>
                <a:path w="24764" h="2188845">
                  <a:moveTo>
                    <a:pt x="0" y="1170432"/>
                  </a:moveTo>
                  <a:lnTo>
                    <a:pt x="24383" y="1170432"/>
                  </a:lnTo>
                </a:path>
                <a:path w="24764" h="2188845">
                  <a:moveTo>
                    <a:pt x="0" y="1173480"/>
                  </a:moveTo>
                  <a:lnTo>
                    <a:pt x="24383" y="1173480"/>
                  </a:lnTo>
                </a:path>
                <a:path w="24764" h="2188845">
                  <a:moveTo>
                    <a:pt x="0" y="1176527"/>
                  </a:moveTo>
                  <a:lnTo>
                    <a:pt x="24383" y="1176527"/>
                  </a:lnTo>
                </a:path>
                <a:path w="24764" h="2188845">
                  <a:moveTo>
                    <a:pt x="0" y="1179576"/>
                  </a:moveTo>
                  <a:lnTo>
                    <a:pt x="24383" y="1179576"/>
                  </a:lnTo>
                </a:path>
                <a:path w="24764" h="2188845">
                  <a:moveTo>
                    <a:pt x="0" y="1182624"/>
                  </a:moveTo>
                  <a:lnTo>
                    <a:pt x="24383" y="1182624"/>
                  </a:lnTo>
                </a:path>
                <a:path w="24764" h="2188845">
                  <a:moveTo>
                    <a:pt x="0" y="1185672"/>
                  </a:moveTo>
                  <a:lnTo>
                    <a:pt x="24383" y="1185672"/>
                  </a:lnTo>
                </a:path>
                <a:path w="24764" h="2188845">
                  <a:moveTo>
                    <a:pt x="0" y="1188720"/>
                  </a:moveTo>
                  <a:lnTo>
                    <a:pt x="24383" y="1188720"/>
                  </a:lnTo>
                </a:path>
                <a:path w="24764" h="2188845">
                  <a:moveTo>
                    <a:pt x="0" y="1191768"/>
                  </a:moveTo>
                  <a:lnTo>
                    <a:pt x="24383" y="1191768"/>
                  </a:lnTo>
                </a:path>
                <a:path w="24764" h="2188845">
                  <a:moveTo>
                    <a:pt x="0" y="1194815"/>
                  </a:moveTo>
                  <a:lnTo>
                    <a:pt x="24383" y="1194815"/>
                  </a:lnTo>
                </a:path>
                <a:path w="24764" h="2188845">
                  <a:moveTo>
                    <a:pt x="0" y="1197864"/>
                  </a:moveTo>
                  <a:lnTo>
                    <a:pt x="24383" y="1197864"/>
                  </a:lnTo>
                </a:path>
                <a:path w="24764" h="2188845">
                  <a:moveTo>
                    <a:pt x="0" y="1200912"/>
                  </a:moveTo>
                  <a:lnTo>
                    <a:pt x="24383" y="1200912"/>
                  </a:lnTo>
                </a:path>
                <a:path w="24764" h="2188845">
                  <a:moveTo>
                    <a:pt x="0" y="1203960"/>
                  </a:moveTo>
                  <a:lnTo>
                    <a:pt x="24383" y="1203960"/>
                  </a:lnTo>
                </a:path>
                <a:path w="24764" h="2188845">
                  <a:moveTo>
                    <a:pt x="0" y="1207008"/>
                  </a:moveTo>
                  <a:lnTo>
                    <a:pt x="24383" y="1207008"/>
                  </a:lnTo>
                </a:path>
                <a:path w="24764" h="2188845">
                  <a:moveTo>
                    <a:pt x="0" y="1210056"/>
                  </a:moveTo>
                  <a:lnTo>
                    <a:pt x="24383" y="1210056"/>
                  </a:lnTo>
                </a:path>
                <a:path w="24764" h="2188845">
                  <a:moveTo>
                    <a:pt x="0" y="1213103"/>
                  </a:moveTo>
                  <a:lnTo>
                    <a:pt x="24383" y="1213103"/>
                  </a:lnTo>
                </a:path>
                <a:path w="24764" h="2188845">
                  <a:moveTo>
                    <a:pt x="0" y="1216152"/>
                  </a:moveTo>
                  <a:lnTo>
                    <a:pt x="24383" y="1216152"/>
                  </a:lnTo>
                </a:path>
                <a:path w="24764" h="2188845">
                  <a:moveTo>
                    <a:pt x="0" y="1219200"/>
                  </a:moveTo>
                  <a:lnTo>
                    <a:pt x="24383" y="1219200"/>
                  </a:lnTo>
                </a:path>
                <a:path w="24764" h="2188845">
                  <a:moveTo>
                    <a:pt x="0" y="1222248"/>
                  </a:moveTo>
                  <a:lnTo>
                    <a:pt x="24383" y="1222248"/>
                  </a:lnTo>
                </a:path>
                <a:path w="24764" h="2188845">
                  <a:moveTo>
                    <a:pt x="0" y="1225296"/>
                  </a:moveTo>
                  <a:lnTo>
                    <a:pt x="24383" y="1225296"/>
                  </a:lnTo>
                </a:path>
                <a:path w="24764" h="2188845">
                  <a:moveTo>
                    <a:pt x="0" y="1228344"/>
                  </a:moveTo>
                  <a:lnTo>
                    <a:pt x="24383" y="1228344"/>
                  </a:lnTo>
                </a:path>
                <a:path w="24764" h="2188845">
                  <a:moveTo>
                    <a:pt x="0" y="1231392"/>
                  </a:moveTo>
                  <a:lnTo>
                    <a:pt x="24383" y="1231392"/>
                  </a:lnTo>
                </a:path>
                <a:path w="24764" h="2188845">
                  <a:moveTo>
                    <a:pt x="0" y="1234439"/>
                  </a:moveTo>
                  <a:lnTo>
                    <a:pt x="24383" y="1234439"/>
                  </a:lnTo>
                </a:path>
                <a:path w="24764" h="2188845">
                  <a:moveTo>
                    <a:pt x="0" y="1237488"/>
                  </a:moveTo>
                  <a:lnTo>
                    <a:pt x="24383" y="1237488"/>
                  </a:lnTo>
                </a:path>
                <a:path w="24764" h="2188845">
                  <a:moveTo>
                    <a:pt x="0" y="1240536"/>
                  </a:moveTo>
                  <a:lnTo>
                    <a:pt x="24383" y="1240536"/>
                  </a:lnTo>
                </a:path>
                <a:path w="24764" h="2188845">
                  <a:moveTo>
                    <a:pt x="0" y="1243584"/>
                  </a:moveTo>
                  <a:lnTo>
                    <a:pt x="24383" y="1243584"/>
                  </a:lnTo>
                </a:path>
                <a:path w="24764" h="2188845">
                  <a:moveTo>
                    <a:pt x="0" y="1246632"/>
                  </a:moveTo>
                  <a:lnTo>
                    <a:pt x="24383" y="1246632"/>
                  </a:lnTo>
                </a:path>
                <a:path w="24764" h="2188845">
                  <a:moveTo>
                    <a:pt x="0" y="1249680"/>
                  </a:moveTo>
                  <a:lnTo>
                    <a:pt x="24383" y="1249680"/>
                  </a:lnTo>
                </a:path>
                <a:path w="24764" h="2188845">
                  <a:moveTo>
                    <a:pt x="0" y="1252727"/>
                  </a:moveTo>
                  <a:lnTo>
                    <a:pt x="24383" y="1252727"/>
                  </a:lnTo>
                </a:path>
                <a:path w="24764" h="2188845">
                  <a:moveTo>
                    <a:pt x="0" y="1255776"/>
                  </a:moveTo>
                  <a:lnTo>
                    <a:pt x="24383" y="1255776"/>
                  </a:lnTo>
                </a:path>
                <a:path w="24764" h="2188845">
                  <a:moveTo>
                    <a:pt x="0" y="1258824"/>
                  </a:moveTo>
                  <a:lnTo>
                    <a:pt x="24383" y="1258824"/>
                  </a:lnTo>
                </a:path>
                <a:path w="24764" h="2188845">
                  <a:moveTo>
                    <a:pt x="0" y="1261872"/>
                  </a:moveTo>
                  <a:lnTo>
                    <a:pt x="24383" y="1261872"/>
                  </a:lnTo>
                </a:path>
                <a:path w="24764" h="2188845">
                  <a:moveTo>
                    <a:pt x="0" y="1264920"/>
                  </a:moveTo>
                  <a:lnTo>
                    <a:pt x="24383" y="1264920"/>
                  </a:lnTo>
                </a:path>
                <a:path w="24764" h="2188845">
                  <a:moveTo>
                    <a:pt x="0" y="1267968"/>
                  </a:moveTo>
                  <a:lnTo>
                    <a:pt x="24383" y="1267968"/>
                  </a:lnTo>
                </a:path>
                <a:path w="24764" h="2188845">
                  <a:moveTo>
                    <a:pt x="0" y="1271015"/>
                  </a:moveTo>
                  <a:lnTo>
                    <a:pt x="24383" y="1271015"/>
                  </a:lnTo>
                </a:path>
                <a:path w="24764" h="2188845">
                  <a:moveTo>
                    <a:pt x="0" y="1274064"/>
                  </a:moveTo>
                  <a:lnTo>
                    <a:pt x="24383" y="1274064"/>
                  </a:lnTo>
                </a:path>
                <a:path w="24764" h="2188845">
                  <a:moveTo>
                    <a:pt x="0" y="1277112"/>
                  </a:moveTo>
                  <a:lnTo>
                    <a:pt x="24383" y="1277112"/>
                  </a:lnTo>
                </a:path>
                <a:path w="24764" h="2188845">
                  <a:moveTo>
                    <a:pt x="0" y="1280160"/>
                  </a:moveTo>
                  <a:lnTo>
                    <a:pt x="24383" y="1280160"/>
                  </a:lnTo>
                </a:path>
                <a:path w="24764" h="2188845">
                  <a:moveTo>
                    <a:pt x="0" y="1283208"/>
                  </a:moveTo>
                  <a:lnTo>
                    <a:pt x="24383" y="1283208"/>
                  </a:lnTo>
                </a:path>
                <a:path w="24764" h="2188845">
                  <a:moveTo>
                    <a:pt x="0" y="1286256"/>
                  </a:moveTo>
                  <a:lnTo>
                    <a:pt x="24383" y="1286256"/>
                  </a:lnTo>
                </a:path>
                <a:path w="24764" h="2188845">
                  <a:moveTo>
                    <a:pt x="0" y="1289303"/>
                  </a:moveTo>
                  <a:lnTo>
                    <a:pt x="24383" y="1289303"/>
                  </a:lnTo>
                </a:path>
                <a:path w="24764" h="2188845">
                  <a:moveTo>
                    <a:pt x="0" y="1292352"/>
                  </a:moveTo>
                  <a:lnTo>
                    <a:pt x="24383" y="1292352"/>
                  </a:lnTo>
                </a:path>
                <a:path w="24764" h="2188845">
                  <a:moveTo>
                    <a:pt x="0" y="1295400"/>
                  </a:moveTo>
                  <a:lnTo>
                    <a:pt x="24383" y="1295400"/>
                  </a:lnTo>
                </a:path>
                <a:path w="24764" h="2188845">
                  <a:moveTo>
                    <a:pt x="0" y="1298448"/>
                  </a:moveTo>
                  <a:lnTo>
                    <a:pt x="24383" y="1298448"/>
                  </a:lnTo>
                </a:path>
                <a:path w="24764" h="2188845">
                  <a:moveTo>
                    <a:pt x="0" y="1301496"/>
                  </a:moveTo>
                  <a:lnTo>
                    <a:pt x="24383" y="1301496"/>
                  </a:lnTo>
                </a:path>
                <a:path w="24764" h="2188845">
                  <a:moveTo>
                    <a:pt x="0" y="1304544"/>
                  </a:moveTo>
                  <a:lnTo>
                    <a:pt x="24383" y="1304544"/>
                  </a:lnTo>
                </a:path>
                <a:path w="24764" h="2188845">
                  <a:moveTo>
                    <a:pt x="0" y="1307592"/>
                  </a:moveTo>
                  <a:lnTo>
                    <a:pt x="24383" y="1307592"/>
                  </a:lnTo>
                </a:path>
                <a:path w="24764" h="2188845">
                  <a:moveTo>
                    <a:pt x="0" y="1310639"/>
                  </a:moveTo>
                  <a:lnTo>
                    <a:pt x="24383" y="1310639"/>
                  </a:lnTo>
                </a:path>
                <a:path w="24764" h="2188845">
                  <a:moveTo>
                    <a:pt x="0" y="1313688"/>
                  </a:moveTo>
                  <a:lnTo>
                    <a:pt x="24383" y="1313688"/>
                  </a:lnTo>
                </a:path>
                <a:path w="24764" h="2188845">
                  <a:moveTo>
                    <a:pt x="0" y="1316736"/>
                  </a:moveTo>
                  <a:lnTo>
                    <a:pt x="24383" y="1316736"/>
                  </a:lnTo>
                </a:path>
                <a:path w="24764" h="2188845">
                  <a:moveTo>
                    <a:pt x="0" y="1319784"/>
                  </a:moveTo>
                  <a:lnTo>
                    <a:pt x="24383" y="1319784"/>
                  </a:lnTo>
                </a:path>
                <a:path w="24764" h="2188845">
                  <a:moveTo>
                    <a:pt x="0" y="1322832"/>
                  </a:moveTo>
                  <a:lnTo>
                    <a:pt x="24383" y="1322832"/>
                  </a:lnTo>
                </a:path>
                <a:path w="24764" h="2188845">
                  <a:moveTo>
                    <a:pt x="0" y="1325880"/>
                  </a:moveTo>
                  <a:lnTo>
                    <a:pt x="24383" y="1325880"/>
                  </a:lnTo>
                </a:path>
                <a:path w="24764" h="2188845">
                  <a:moveTo>
                    <a:pt x="0" y="1328927"/>
                  </a:moveTo>
                  <a:lnTo>
                    <a:pt x="24383" y="1328927"/>
                  </a:lnTo>
                </a:path>
                <a:path w="24764" h="2188845">
                  <a:moveTo>
                    <a:pt x="0" y="1331976"/>
                  </a:moveTo>
                  <a:lnTo>
                    <a:pt x="24383" y="1331976"/>
                  </a:lnTo>
                </a:path>
                <a:path w="24764" h="2188845">
                  <a:moveTo>
                    <a:pt x="0" y="1335024"/>
                  </a:moveTo>
                  <a:lnTo>
                    <a:pt x="24383" y="1335024"/>
                  </a:lnTo>
                </a:path>
                <a:path w="24764" h="2188845">
                  <a:moveTo>
                    <a:pt x="0" y="1338072"/>
                  </a:moveTo>
                  <a:lnTo>
                    <a:pt x="24383" y="1338072"/>
                  </a:lnTo>
                </a:path>
                <a:path w="24764" h="2188845">
                  <a:moveTo>
                    <a:pt x="0" y="1341120"/>
                  </a:moveTo>
                  <a:lnTo>
                    <a:pt x="24383" y="1341120"/>
                  </a:lnTo>
                </a:path>
                <a:path w="24764" h="2188845">
                  <a:moveTo>
                    <a:pt x="0" y="1344168"/>
                  </a:moveTo>
                  <a:lnTo>
                    <a:pt x="24383" y="1344168"/>
                  </a:lnTo>
                </a:path>
                <a:path w="24764" h="2188845">
                  <a:moveTo>
                    <a:pt x="0" y="1347215"/>
                  </a:moveTo>
                  <a:lnTo>
                    <a:pt x="24383" y="1347215"/>
                  </a:lnTo>
                </a:path>
                <a:path w="24764" h="2188845">
                  <a:moveTo>
                    <a:pt x="0" y="1350264"/>
                  </a:moveTo>
                  <a:lnTo>
                    <a:pt x="24383" y="1350264"/>
                  </a:lnTo>
                </a:path>
                <a:path w="24764" h="2188845">
                  <a:moveTo>
                    <a:pt x="0" y="1353312"/>
                  </a:moveTo>
                  <a:lnTo>
                    <a:pt x="24383" y="1353312"/>
                  </a:lnTo>
                </a:path>
                <a:path w="24764" h="2188845">
                  <a:moveTo>
                    <a:pt x="0" y="1356360"/>
                  </a:moveTo>
                  <a:lnTo>
                    <a:pt x="24383" y="1356360"/>
                  </a:lnTo>
                </a:path>
                <a:path w="24764" h="2188845">
                  <a:moveTo>
                    <a:pt x="0" y="1359408"/>
                  </a:moveTo>
                  <a:lnTo>
                    <a:pt x="24383" y="1359408"/>
                  </a:lnTo>
                </a:path>
                <a:path w="24764" h="2188845">
                  <a:moveTo>
                    <a:pt x="0" y="1362456"/>
                  </a:moveTo>
                  <a:lnTo>
                    <a:pt x="24383" y="1362456"/>
                  </a:lnTo>
                </a:path>
                <a:path w="24764" h="2188845">
                  <a:moveTo>
                    <a:pt x="0" y="1365503"/>
                  </a:moveTo>
                  <a:lnTo>
                    <a:pt x="24383" y="1365503"/>
                  </a:lnTo>
                </a:path>
                <a:path w="24764" h="2188845">
                  <a:moveTo>
                    <a:pt x="0" y="1368552"/>
                  </a:moveTo>
                  <a:lnTo>
                    <a:pt x="24383" y="1368552"/>
                  </a:lnTo>
                </a:path>
                <a:path w="24764" h="2188845">
                  <a:moveTo>
                    <a:pt x="0" y="1371600"/>
                  </a:moveTo>
                  <a:lnTo>
                    <a:pt x="24383" y="1371600"/>
                  </a:lnTo>
                </a:path>
                <a:path w="24764" h="2188845">
                  <a:moveTo>
                    <a:pt x="0" y="1374648"/>
                  </a:moveTo>
                  <a:lnTo>
                    <a:pt x="24383" y="1374648"/>
                  </a:lnTo>
                </a:path>
                <a:path w="24764" h="2188845">
                  <a:moveTo>
                    <a:pt x="0" y="1377696"/>
                  </a:moveTo>
                  <a:lnTo>
                    <a:pt x="24383" y="1377696"/>
                  </a:lnTo>
                </a:path>
                <a:path w="24764" h="2188845">
                  <a:moveTo>
                    <a:pt x="0" y="1380744"/>
                  </a:moveTo>
                  <a:lnTo>
                    <a:pt x="24383" y="1380744"/>
                  </a:lnTo>
                </a:path>
                <a:path w="24764" h="2188845">
                  <a:moveTo>
                    <a:pt x="0" y="1383792"/>
                  </a:moveTo>
                  <a:lnTo>
                    <a:pt x="24383" y="1383792"/>
                  </a:lnTo>
                </a:path>
                <a:path w="24764" h="2188845">
                  <a:moveTo>
                    <a:pt x="0" y="1386839"/>
                  </a:moveTo>
                  <a:lnTo>
                    <a:pt x="24383" y="1386839"/>
                  </a:lnTo>
                </a:path>
                <a:path w="24764" h="2188845">
                  <a:moveTo>
                    <a:pt x="0" y="1389888"/>
                  </a:moveTo>
                  <a:lnTo>
                    <a:pt x="24383" y="1389888"/>
                  </a:lnTo>
                </a:path>
                <a:path w="24764" h="2188845">
                  <a:moveTo>
                    <a:pt x="0" y="1392936"/>
                  </a:moveTo>
                  <a:lnTo>
                    <a:pt x="24383" y="1392936"/>
                  </a:lnTo>
                </a:path>
                <a:path w="24764" h="2188845">
                  <a:moveTo>
                    <a:pt x="0" y="1395984"/>
                  </a:moveTo>
                  <a:lnTo>
                    <a:pt x="24383" y="1395984"/>
                  </a:lnTo>
                </a:path>
                <a:path w="24764" h="2188845">
                  <a:moveTo>
                    <a:pt x="0" y="1399032"/>
                  </a:moveTo>
                  <a:lnTo>
                    <a:pt x="24383" y="1399032"/>
                  </a:lnTo>
                </a:path>
                <a:path w="24764" h="2188845">
                  <a:moveTo>
                    <a:pt x="0" y="1402080"/>
                  </a:moveTo>
                  <a:lnTo>
                    <a:pt x="24383" y="1402080"/>
                  </a:lnTo>
                </a:path>
                <a:path w="24764" h="2188845">
                  <a:moveTo>
                    <a:pt x="0" y="1405127"/>
                  </a:moveTo>
                  <a:lnTo>
                    <a:pt x="24383" y="1405127"/>
                  </a:lnTo>
                </a:path>
                <a:path w="24764" h="2188845">
                  <a:moveTo>
                    <a:pt x="0" y="1408176"/>
                  </a:moveTo>
                  <a:lnTo>
                    <a:pt x="24383" y="1408176"/>
                  </a:lnTo>
                </a:path>
                <a:path w="24764" h="2188845">
                  <a:moveTo>
                    <a:pt x="0" y="1411224"/>
                  </a:moveTo>
                  <a:lnTo>
                    <a:pt x="24383" y="1411224"/>
                  </a:lnTo>
                </a:path>
                <a:path w="24764" h="2188845">
                  <a:moveTo>
                    <a:pt x="0" y="1414272"/>
                  </a:moveTo>
                  <a:lnTo>
                    <a:pt x="24383" y="1414272"/>
                  </a:lnTo>
                </a:path>
                <a:path w="24764" h="2188845">
                  <a:moveTo>
                    <a:pt x="0" y="1417320"/>
                  </a:moveTo>
                  <a:lnTo>
                    <a:pt x="24383" y="1417320"/>
                  </a:lnTo>
                </a:path>
                <a:path w="24764" h="2188845">
                  <a:moveTo>
                    <a:pt x="0" y="1420368"/>
                  </a:moveTo>
                  <a:lnTo>
                    <a:pt x="24383" y="1420368"/>
                  </a:lnTo>
                </a:path>
                <a:path w="24764" h="2188845">
                  <a:moveTo>
                    <a:pt x="0" y="1423415"/>
                  </a:moveTo>
                  <a:lnTo>
                    <a:pt x="24383" y="1423415"/>
                  </a:lnTo>
                </a:path>
                <a:path w="24764" h="2188845">
                  <a:moveTo>
                    <a:pt x="0" y="1426464"/>
                  </a:moveTo>
                  <a:lnTo>
                    <a:pt x="24383" y="1426464"/>
                  </a:lnTo>
                </a:path>
                <a:path w="24764" h="2188845">
                  <a:moveTo>
                    <a:pt x="0" y="1429512"/>
                  </a:moveTo>
                  <a:lnTo>
                    <a:pt x="24383" y="1429512"/>
                  </a:lnTo>
                </a:path>
                <a:path w="24764" h="2188845">
                  <a:moveTo>
                    <a:pt x="0" y="1432560"/>
                  </a:moveTo>
                  <a:lnTo>
                    <a:pt x="24383" y="1432560"/>
                  </a:lnTo>
                </a:path>
                <a:path w="24764" h="2188845">
                  <a:moveTo>
                    <a:pt x="0" y="1435608"/>
                  </a:moveTo>
                  <a:lnTo>
                    <a:pt x="24383" y="1435608"/>
                  </a:lnTo>
                </a:path>
                <a:path w="24764" h="2188845">
                  <a:moveTo>
                    <a:pt x="0" y="1438656"/>
                  </a:moveTo>
                  <a:lnTo>
                    <a:pt x="24383" y="1438656"/>
                  </a:lnTo>
                </a:path>
                <a:path w="24764" h="2188845">
                  <a:moveTo>
                    <a:pt x="0" y="1441703"/>
                  </a:moveTo>
                  <a:lnTo>
                    <a:pt x="24383" y="1441703"/>
                  </a:lnTo>
                </a:path>
                <a:path w="24764" h="2188845">
                  <a:moveTo>
                    <a:pt x="0" y="1444752"/>
                  </a:moveTo>
                  <a:lnTo>
                    <a:pt x="24383" y="1444752"/>
                  </a:lnTo>
                </a:path>
                <a:path w="24764" h="2188845">
                  <a:moveTo>
                    <a:pt x="0" y="1447800"/>
                  </a:moveTo>
                  <a:lnTo>
                    <a:pt x="24383" y="1447800"/>
                  </a:lnTo>
                </a:path>
                <a:path w="24764" h="2188845">
                  <a:moveTo>
                    <a:pt x="0" y="1450848"/>
                  </a:moveTo>
                  <a:lnTo>
                    <a:pt x="24383" y="1450848"/>
                  </a:lnTo>
                </a:path>
                <a:path w="24764" h="2188845">
                  <a:moveTo>
                    <a:pt x="0" y="1453896"/>
                  </a:moveTo>
                  <a:lnTo>
                    <a:pt x="24383" y="1453896"/>
                  </a:lnTo>
                </a:path>
                <a:path w="24764" h="2188845">
                  <a:moveTo>
                    <a:pt x="0" y="1456944"/>
                  </a:moveTo>
                  <a:lnTo>
                    <a:pt x="24383" y="1456944"/>
                  </a:lnTo>
                </a:path>
                <a:path w="24764" h="2188845">
                  <a:moveTo>
                    <a:pt x="0" y="1459992"/>
                  </a:moveTo>
                  <a:lnTo>
                    <a:pt x="24383" y="1459992"/>
                  </a:lnTo>
                </a:path>
                <a:path w="24764" h="2188845">
                  <a:moveTo>
                    <a:pt x="0" y="1463039"/>
                  </a:moveTo>
                  <a:lnTo>
                    <a:pt x="24383" y="1463039"/>
                  </a:lnTo>
                </a:path>
                <a:path w="24764" h="2188845">
                  <a:moveTo>
                    <a:pt x="0" y="1466088"/>
                  </a:moveTo>
                  <a:lnTo>
                    <a:pt x="24383" y="1466088"/>
                  </a:lnTo>
                </a:path>
                <a:path w="24764" h="2188845">
                  <a:moveTo>
                    <a:pt x="0" y="1469136"/>
                  </a:moveTo>
                  <a:lnTo>
                    <a:pt x="24383" y="1469136"/>
                  </a:lnTo>
                </a:path>
                <a:path w="24764" h="2188845">
                  <a:moveTo>
                    <a:pt x="0" y="1472184"/>
                  </a:moveTo>
                  <a:lnTo>
                    <a:pt x="24383" y="1472184"/>
                  </a:lnTo>
                </a:path>
                <a:path w="24764" h="2188845">
                  <a:moveTo>
                    <a:pt x="0" y="1475232"/>
                  </a:moveTo>
                  <a:lnTo>
                    <a:pt x="24383" y="1475232"/>
                  </a:lnTo>
                </a:path>
                <a:path w="24764" h="2188845">
                  <a:moveTo>
                    <a:pt x="0" y="1478280"/>
                  </a:moveTo>
                  <a:lnTo>
                    <a:pt x="24383" y="1478280"/>
                  </a:lnTo>
                </a:path>
                <a:path w="24764" h="2188845">
                  <a:moveTo>
                    <a:pt x="0" y="1481327"/>
                  </a:moveTo>
                  <a:lnTo>
                    <a:pt x="24383" y="1481327"/>
                  </a:lnTo>
                </a:path>
                <a:path w="24764" h="2188845">
                  <a:moveTo>
                    <a:pt x="0" y="1484376"/>
                  </a:moveTo>
                  <a:lnTo>
                    <a:pt x="24383" y="1484376"/>
                  </a:lnTo>
                </a:path>
                <a:path w="24764" h="2188845">
                  <a:moveTo>
                    <a:pt x="0" y="1487424"/>
                  </a:moveTo>
                  <a:lnTo>
                    <a:pt x="24383" y="1487424"/>
                  </a:lnTo>
                </a:path>
                <a:path w="24764" h="2188845">
                  <a:moveTo>
                    <a:pt x="0" y="1490472"/>
                  </a:moveTo>
                  <a:lnTo>
                    <a:pt x="24383" y="1490472"/>
                  </a:lnTo>
                </a:path>
                <a:path w="24764" h="2188845">
                  <a:moveTo>
                    <a:pt x="0" y="1493520"/>
                  </a:moveTo>
                  <a:lnTo>
                    <a:pt x="24383" y="1493520"/>
                  </a:lnTo>
                </a:path>
                <a:path w="24764" h="2188845">
                  <a:moveTo>
                    <a:pt x="0" y="1496568"/>
                  </a:moveTo>
                  <a:lnTo>
                    <a:pt x="24383" y="1496568"/>
                  </a:lnTo>
                </a:path>
                <a:path w="24764" h="2188845">
                  <a:moveTo>
                    <a:pt x="0" y="1499615"/>
                  </a:moveTo>
                  <a:lnTo>
                    <a:pt x="24383" y="1499615"/>
                  </a:lnTo>
                </a:path>
                <a:path w="24764" h="2188845">
                  <a:moveTo>
                    <a:pt x="0" y="1502664"/>
                  </a:moveTo>
                  <a:lnTo>
                    <a:pt x="24383" y="1502664"/>
                  </a:lnTo>
                </a:path>
                <a:path w="24764" h="2188845">
                  <a:moveTo>
                    <a:pt x="0" y="1505712"/>
                  </a:moveTo>
                  <a:lnTo>
                    <a:pt x="24383" y="1505712"/>
                  </a:lnTo>
                </a:path>
                <a:path w="24764" h="2188845">
                  <a:moveTo>
                    <a:pt x="0" y="1508760"/>
                  </a:moveTo>
                  <a:lnTo>
                    <a:pt x="24383" y="1508760"/>
                  </a:lnTo>
                </a:path>
                <a:path w="24764" h="2188845">
                  <a:moveTo>
                    <a:pt x="0" y="1511808"/>
                  </a:moveTo>
                  <a:lnTo>
                    <a:pt x="24383" y="1511808"/>
                  </a:lnTo>
                </a:path>
                <a:path w="24764" h="2188845">
                  <a:moveTo>
                    <a:pt x="0" y="1514856"/>
                  </a:moveTo>
                  <a:lnTo>
                    <a:pt x="24383" y="1514856"/>
                  </a:lnTo>
                </a:path>
                <a:path w="24764" h="2188845">
                  <a:moveTo>
                    <a:pt x="0" y="1517903"/>
                  </a:moveTo>
                  <a:lnTo>
                    <a:pt x="24383" y="1517903"/>
                  </a:lnTo>
                </a:path>
                <a:path w="24764" h="2188845">
                  <a:moveTo>
                    <a:pt x="0" y="1520952"/>
                  </a:moveTo>
                  <a:lnTo>
                    <a:pt x="24383" y="1520952"/>
                  </a:lnTo>
                </a:path>
                <a:path w="24764" h="2188845">
                  <a:moveTo>
                    <a:pt x="0" y="1524000"/>
                  </a:moveTo>
                  <a:lnTo>
                    <a:pt x="24383" y="1524000"/>
                  </a:lnTo>
                </a:path>
                <a:path w="24764" h="2188845">
                  <a:moveTo>
                    <a:pt x="0" y="1527048"/>
                  </a:moveTo>
                  <a:lnTo>
                    <a:pt x="24383" y="1527048"/>
                  </a:lnTo>
                </a:path>
                <a:path w="24764" h="2188845">
                  <a:moveTo>
                    <a:pt x="0" y="1530096"/>
                  </a:moveTo>
                  <a:lnTo>
                    <a:pt x="24383" y="1530096"/>
                  </a:lnTo>
                </a:path>
                <a:path w="24764" h="2188845">
                  <a:moveTo>
                    <a:pt x="0" y="1533144"/>
                  </a:moveTo>
                  <a:lnTo>
                    <a:pt x="24383" y="1533144"/>
                  </a:lnTo>
                </a:path>
                <a:path w="24764" h="2188845">
                  <a:moveTo>
                    <a:pt x="0" y="1536192"/>
                  </a:moveTo>
                  <a:lnTo>
                    <a:pt x="24383" y="1536192"/>
                  </a:lnTo>
                </a:path>
                <a:path w="24764" h="2188845">
                  <a:moveTo>
                    <a:pt x="0" y="1539239"/>
                  </a:moveTo>
                  <a:lnTo>
                    <a:pt x="24383" y="1539239"/>
                  </a:lnTo>
                </a:path>
                <a:path w="24764" h="2188845">
                  <a:moveTo>
                    <a:pt x="0" y="1542288"/>
                  </a:moveTo>
                  <a:lnTo>
                    <a:pt x="24383" y="1542288"/>
                  </a:lnTo>
                </a:path>
                <a:path w="24764" h="2188845">
                  <a:moveTo>
                    <a:pt x="0" y="1545336"/>
                  </a:moveTo>
                  <a:lnTo>
                    <a:pt x="24383" y="1545336"/>
                  </a:lnTo>
                </a:path>
                <a:path w="24764" h="2188845">
                  <a:moveTo>
                    <a:pt x="0" y="1548384"/>
                  </a:moveTo>
                  <a:lnTo>
                    <a:pt x="24383" y="1548384"/>
                  </a:lnTo>
                </a:path>
                <a:path w="24764" h="2188845">
                  <a:moveTo>
                    <a:pt x="0" y="1551432"/>
                  </a:moveTo>
                  <a:lnTo>
                    <a:pt x="24383" y="1551432"/>
                  </a:lnTo>
                </a:path>
                <a:path w="24764" h="2188845">
                  <a:moveTo>
                    <a:pt x="0" y="1554480"/>
                  </a:moveTo>
                  <a:lnTo>
                    <a:pt x="24383" y="1554480"/>
                  </a:lnTo>
                </a:path>
                <a:path w="24764" h="2188845">
                  <a:moveTo>
                    <a:pt x="0" y="1557527"/>
                  </a:moveTo>
                  <a:lnTo>
                    <a:pt x="24383" y="1557527"/>
                  </a:lnTo>
                </a:path>
                <a:path w="24764" h="2188845">
                  <a:moveTo>
                    <a:pt x="0" y="1560576"/>
                  </a:moveTo>
                  <a:lnTo>
                    <a:pt x="24383" y="1560576"/>
                  </a:lnTo>
                </a:path>
                <a:path w="24764" h="2188845">
                  <a:moveTo>
                    <a:pt x="0" y="1563624"/>
                  </a:moveTo>
                  <a:lnTo>
                    <a:pt x="24383" y="1563624"/>
                  </a:lnTo>
                </a:path>
                <a:path w="24764" h="2188845">
                  <a:moveTo>
                    <a:pt x="0" y="1566672"/>
                  </a:moveTo>
                  <a:lnTo>
                    <a:pt x="24383" y="1566672"/>
                  </a:lnTo>
                </a:path>
                <a:path w="24764" h="2188845">
                  <a:moveTo>
                    <a:pt x="0" y="1569720"/>
                  </a:moveTo>
                  <a:lnTo>
                    <a:pt x="24383" y="1569720"/>
                  </a:lnTo>
                </a:path>
                <a:path w="24764" h="2188845">
                  <a:moveTo>
                    <a:pt x="0" y="1572768"/>
                  </a:moveTo>
                  <a:lnTo>
                    <a:pt x="24383" y="1572768"/>
                  </a:lnTo>
                </a:path>
                <a:path w="24764" h="2188845">
                  <a:moveTo>
                    <a:pt x="0" y="1575815"/>
                  </a:moveTo>
                  <a:lnTo>
                    <a:pt x="24383" y="1575815"/>
                  </a:lnTo>
                </a:path>
                <a:path w="24764" h="2188845">
                  <a:moveTo>
                    <a:pt x="0" y="1578864"/>
                  </a:moveTo>
                  <a:lnTo>
                    <a:pt x="24383" y="1578864"/>
                  </a:lnTo>
                </a:path>
                <a:path w="24764" h="2188845">
                  <a:moveTo>
                    <a:pt x="0" y="1581912"/>
                  </a:moveTo>
                  <a:lnTo>
                    <a:pt x="24383" y="1581912"/>
                  </a:lnTo>
                </a:path>
                <a:path w="24764" h="2188845">
                  <a:moveTo>
                    <a:pt x="0" y="1584960"/>
                  </a:moveTo>
                  <a:lnTo>
                    <a:pt x="24383" y="1584960"/>
                  </a:lnTo>
                </a:path>
                <a:path w="24764" h="2188845">
                  <a:moveTo>
                    <a:pt x="0" y="1588008"/>
                  </a:moveTo>
                  <a:lnTo>
                    <a:pt x="24383" y="1588008"/>
                  </a:lnTo>
                </a:path>
                <a:path w="24764" h="2188845">
                  <a:moveTo>
                    <a:pt x="0" y="1591056"/>
                  </a:moveTo>
                  <a:lnTo>
                    <a:pt x="24383" y="1591056"/>
                  </a:lnTo>
                </a:path>
                <a:path w="24764" h="2188845">
                  <a:moveTo>
                    <a:pt x="0" y="1594103"/>
                  </a:moveTo>
                  <a:lnTo>
                    <a:pt x="24383" y="1594103"/>
                  </a:lnTo>
                </a:path>
                <a:path w="24764" h="2188845">
                  <a:moveTo>
                    <a:pt x="0" y="1597152"/>
                  </a:moveTo>
                  <a:lnTo>
                    <a:pt x="24383" y="1597152"/>
                  </a:lnTo>
                </a:path>
                <a:path w="24764" h="2188845">
                  <a:moveTo>
                    <a:pt x="0" y="1600200"/>
                  </a:moveTo>
                  <a:lnTo>
                    <a:pt x="24383" y="1600200"/>
                  </a:lnTo>
                </a:path>
                <a:path w="24764" h="2188845">
                  <a:moveTo>
                    <a:pt x="0" y="1603248"/>
                  </a:moveTo>
                  <a:lnTo>
                    <a:pt x="24383" y="1603248"/>
                  </a:lnTo>
                </a:path>
                <a:path w="24764" h="2188845">
                  <a:moveTo>
                    <a:pt x="0" y="1606296"/>
                  </a:moveTo>
                  <a:lnTo>
                    <a:pt x="24383" y="1606296"/>
                  </a:lnTo>
                </a:path>
                <a:path w="24764" h="2188845">
                  <a:moveTo>
                    <a:pt x="0" y="1609344"/>
                  </a:moveTo>
                  <a:lnTo>
                    <a:pt x="24383" y="1609344"/>
                  </a:lnTo>
                </a:path>
                <a:path w="24764" h="2188845">
                  <a:moveTo>
                    <a:pt x="0" y="1612392"/>
                  </a:moveTo>
                  <a:lnTo>
                    <a:pt x="24383" y="1612392"/>
                  </a:lnTo>
                </a:path>
                <a:path w="24764" h="2188845">
                  <a:moveTo>
                    <a:pt x="0" y="1615439"/>
                  </a:moveTo>
                  <a:lnTo>
                    <a:pt x="24383" y="1615439"/>
                  </a:lnTo>
                </a:path>
                <a:path w="24764" h="2188845">
                  <a:moveTo>
                    <a:pt x="0" y="1618488"/>
                  </a:moveTo>
                  <a:lnTo>
                    <a:pt x="24383" y="1618488"/>
                  </a:lnTo>
                </a:path>
                <a:path w="24764" h="2188845">
                  <a:moveTo>
                    <a:pt x="0" y="1621536"/>
                  </a:moveTo>
                  <a:lnTo>
                    <a:pt x="24383" y="1621536"/>
                  </a:lnTo>
                </a:path>
                <a:path w="24764" h="2188845">
                  <a:moveTo>
                    <a:pt x="0" y="1624584"/>
                  </a:moveTo>
                  <a:lnTo>
                    <a:pt x="24383" y="1624584"/>
                  </a:lnTo>
                </a:path>
                <a:path w="24764" h="2188845">
                  <a:moveTo>
                    <a:pt x="0" y="1627632"/>
                  </a:moveTo>
                  <a:lnTo>
                    <a:pt x="24383" y="1627632"/>
                  </a:lnTo>
                </a:path>
                <a:path w="24764" h="2188845">
                  <a:moveTo>
                    <a:pt x="0" y="1630680"/>
                  </a:moveTo>
                  <a:lnTo>
                    <a:pt x="24383" y="1630680"/>
                  </a:lnTo>
                </a:path>
                <a:path w="24764" h="2188845">
                  <a:moveTo>
                    <a:pt x="0" y="1633727"/>
                  </a:moveTo>
                  <a:lnTo>
                    <a:pt x="24383" y="1633727"/>
                  </a:lnTo>
                </a:path>
                <a:path w="24764" h="2188845">
                  <a:moveTo>
                    <a:pt x="0" y="1636776"/>
                  </a:moveTo>
                  <a:lnTo>
                    <a:pt x="24383" y="1636776"/>
                  </a:lnTo>
                </a:path>
                <a:path w="24764" h="2188845">
                  <a:moveTo>
                    <a:pt x="0" y="1639824"/>
                  </a:moveTo>
                  <a:lnTo>
                    <a:pt x="24383" y="1639824"/>
                  </a:lnTo>
                </a:path>
                <a:path w="24764" h="2188845">
                  <a:moveTo>
                    <a:pt x="0" y="1642872"/>
                  </a:moveTo>
                  <a:lnTo>
                    <a:pt x="24383" y="1642872"/>
                  </a:lnTo>
                </a:path>
                <a:path w="24764" h="2188845">
                  <a:moveTo>
                    <a:pt x="0" y="1645920"/>
                  </a:moveTo>
                  <a:lnTo>
                    <a:pt x="24383" y="1645920"/>
                  </a:lnTo>
                </a:path>
                <a:path w="24764" h="2188845">
                  <a:moveTo>
                    <a:pt x="0" y="1648968"/>
                  </a:moveTo>
                  <a:lnTo>
                    <a:pt x="24383" y="1648968"/>
                  </a:lnTo>
                </a:path>
                <a:path w="24764" h="2188845">
                  <a:moveTo>
                    <a:pt x="0" y="1652015"/>
                  </a:moveTo>
                  <a:lnTo>
                    <a:pt x="24383" y="1652015"/>
                  </a:lnTo>
                </a:path>
                <a:path w="24764" h="2188845">
                  <a:moveTo>
                    <a:pt x="0" y="1655064"/>
                  </a:moveTo>
                  <a:lnTo>
                    <a:pt x="24383" y="1655064"/>
                  </a:lnTo>
                </a:path>
                <a:path w="24764" h="2188845">
                  <a:moveTo>
                    <a:pt x="0" y="1658112"/>
                  </a:moveTo>
                  <a:lnTo>
                    <a:pt x="24383" y="1658112"/>
                  </a:lnTo>
                </a:path>
                <a:path w="24764" h="2188845">
                  <a:moveTo>
                    <a:pt x="0" y="1661160"/>
                  </a:moveTo>
                  <a:lnTo>
                    <a:pt x="24383" y="1661160"/>
                  </a:lnTo>
                </a:path>
                <a:path w="24764" h="2188845">
                  <a:moveTo>
                    <a:pt x="0" y="1664208"/>
                  </a:moveTo>
                  <a:lnTo>
                    <a:pt x="24383" y="1664208"/>
                  </a:lnTo>
                </a:path>
                <a:path w="24764" h="2188845">
                  <a:moveTo>
                    <a:pt x="0" y="1667256"/>
                  </a:moveTo>
                  <a:lnTo>
                    <a:pt x="24383" y="1667256"/>
                  </a:lnTo>
                </a:path>
                <a:path w="24764" h="2188845">
                  <a:moveTo>
                    <a:pt x="0" y="1670303"/>
                  </a:moveTo>
                  <a:lnTo>
                    <a:pt x="24383" y="1670303"/>
                  </a:lnTo>
                </a:path>
                <a:path w="24764" h="2188845">
                  <a:moveTo>
                    <a:pt x="0" y="1673352"/>
                  </a:moveTo>
                  <a:lnTo>
                    <a:pt x="24383" y="1673352"/>
                  </a:lnTo>
                </a:path>
                <a:path w="24764" h="2188845">
                  <a:moveTo>
                    <a:pt x="0" y="1676400"/>
                  </a:moveTo>
                  <a:lnTo>
                    <a:pt x="24383" y="1676400"/>
                  </a:lnTo>
                </a:path>
                <a:path w="24764" h="2188845">
                  <a:moveTo>
                    <a:pt x="0" y="1679448"/>
                  </a:moveTo>
                  <a:lnTo>
                    <a:pt x="24383" y="1679448"/>
                  </a:lnTo>
                </a:path>
                <a:path w="24764" h="2188845">
                  <a:moveTo>
                    <a:pt x="0" y="1682496"/>
                  </a:moveTo>
                  <a:lnTo>
                    <a:pt x="24383" y="1682496"/>
                  </a:lnTo>
                </a:path>
                <a:path w="24764" h="2188845">
                  <a:moveTo>
                    <a:pt x="0" y="1685544"/>
                  </a:moveTo>
                  <a:lnTo>
                    <a:pt x="24383" y="1685544"/>
                  </a:lnTo>
                </a:path>
                <a:path w="24764" h="2188845">
                  <a:moveTo>
                    <a:pt x="0" y="1688591"/>
                  </a:moveTo>
                  <a:lnTo>
                    <a:pt x="24383" y="1688591"/>
                  </a:lnTo>
                </a:path>
                <a:path w="24764" h="2188845">
                  <a:moveTo>
                    <a:pt x="0" y="1691639"/>
                  </a:moveTo>
                  <a:lnTo>
                    <a:pt x="24383" y="1691639"/>
                  </a:lnTo>
                </a:path>
                <a:path w="24764" h="2188845">
                  <a:moveTo>
                    <a:pt x="0" y="1694688"/>
                  </a:moveTo>
                  <a:lnTo>
                    <a:pt x="24383" y="1694688"/>
                  </a:lnTo>
                </a:path>
                <a:path w="24764" h="2188845">
                  <a:moveTo>
                    <a:pt x="0" y="1697736"/>
                  </a:moveTo>
                  <a:lnTo>
                    <a:pt x="24383" y="1697736"/>
                  </a:lnTo>
                </a:path>
                <a:path w="24764" h="2188845">
                  <a:moveTo>
                    <a:pt x="0" y="1700784"/>
                  </a:moveTo>
                  <a:lnTo>
                    <a:pt x="24383" y="1700784"/>
                  </a:lnTo>
                </a:path>
                <a:path w="24764" h="2188845">
                  <a:moveTo>
                    <a:pt x="0" y="1703832"/>
                  </a:moveTo>
                  <a:lnTo>
                    <a:pt x="24383" y="1703832"/>
                  </a:lnTo>
                </a:path>
                <a:path w="24764" h="2188845">
                  <a:moveTo>
                    <a:pt x="0" y="1706880"/>
                  </a:moveTo>
                  <a:lnTo>
                    <a:pt x="24383" y="1706880"/>
                  </a:lnTo>
                </a:path>
                <a:path w="24764" h="2188845">
                  <a:moveTo>
                    <a:pt x="0" y="1709927"/>
                  </a:moveTo>
                  <a:lnTo>
                    <a:pt x="24383" y="1709927"/>
                  </a:lnTo>
                </a:path>
                <a:path w="24764" h="2188845">
                  <a:moveTo>
                    <a:pt x="0" y="1712976"/>
                  </a:moveTo>
                  <a:lnTo>
                    <a:pt x="24383" y="1712976"/>
                  </a:lnTo>
                </a:path>
                <a:path w="24764" h="2188845">
                  <a:moveTo>
                    <a:pt x="0" y="1716024"/>
                  </a:moveTo>
                  <a:lnTo>
                    <a:pt x="24383" y="1716024"/>
                  </a:lnTo>
                </a:path>
                <a:path w="24764" h="2188845">
                  <a:moveTo>
                    <a:pt x="0" y="1719072"/>
                  </a:moveTo>
                  <a:lnTo>
                    <a:pt x="24383" y="1719072"/>
                  </a:lnTo>
                </a:path>
                <a:path w="24764" h="2188845">
                  <a:moveTo>
                    <a:pt x="0" y="1722120"/>
                  </a:moveTo>
                  <a:lnTo>
                    <a:pt x="24383" y="1722120"/>
                  </a:lnTo>
                </a:path>
                <a:path w="24764" h="2188845">
                  <a:moveTo>
                    <a:pt x="0" y="1725168"/>
                  </a:moveTo>
                  <a:lnTo>
                    <a:pt x="24383" y="1725168"/>
                  </a:lnTo>
                </a:path>
                <a:path w="24764" h="2188845">
                  <a:moveTo>
                    <a:pt x="0" y="1728215"/>
                  </a:moveTo>
                  <a:lnTo>
                    <a:pt x="24383" y="1728215"/>
                  </a:lnTo>
                </a:path>
                <a:path w="24764" h="2188845">
                  <a:moveTo>
                    <a:pt x="0" y="1731264"/>
                  </a:moveTo>
                  <a:lnTo>
                    <a:pt x="24383" y="1731264"/>
                  </a:lnTo>
                </a:path>
                <a:path w="24764" h="2188845">
                  <a:moveTo>
                    <a:pt x="0" y="1734312"/>
                  </a:moveTo>
                  <a:lnTo>
                    <a:pt x="24383" y="1734312"/>
                  </a:lnTo>
                </a:path>
                <a:path w="24764" h="2188845">
                  <a:moveTo>
                    <a:pt x="0" y="1737360"/>
                  </a:moveTo>
                  <a:lnTo>
                    <a:pt x="24383" y="1737360"/>
                  </a:lnTo>
                </a:path>
                <a:path w="24764" h="2188845">
                  <a:moveTo>
                    <a:pt x="0" y="1740408"/>
                  </a:moveTo>
                  <a:lnTo>
                    <a:pt x="24383" y="1740408"/>
                  </a:lnTo>
                </a:path>
                <a:path w="24764" h="2188845">
                  <a:moveTo>
                    <a:pt x="0" y="1743456"/>
                  </a:moveTo>
                  <a:lnTo>
                    <a:pt x="24383" y="1743456"/>
                  </a:lnTo>
                </a:path>
                <a:path w="24764" h="2188845">
                  <a:moveTo>
                    <a:pt x="0" y="1746503"/>
                  </a:moveTo>
                  <a:lnTo>
                    <a:pt x="24383" y="1746503"/>
                  </a:lnTo>
                </a:path>
                <a:path w="24764" h="2188845">
                  <a:moveTo>
                    <a:pt x="0" y="1749552"/>
                  </a:moveTo>
                  <a:lnTo>
                    <a:pt x="24383" y="1749552"/>
                  </a:lnTo>
                </a:path>
                <a:path w="24764" h="2188845">
                  <a:moveTo>
                    <a:pt x="0" y="1752600"/>
                  </a:moveTo>
                  <a:lnTo>
                    <a:pt x="24383" y="1752600"/>
                  </a:lnTo>
                </a:path>
                <a:path w="24764" h="2188845">
                  <a:moveTo>
                    <a:pt x="0" y="1755648"/>
                  </a:moveTo>
                  <a:lnTo>
                    <a:pt x="24383" y="1755648"/>
                  </a:lnTo>
                </a:path>
                <a:path w="24764" h="2188845">
                  <a:moveTo>
                    <a:pt x="0" y="1758696"/>
                  </a:moveTo>
                  <a:lnTo>
                    <a:pt x="24383" y="1758696"/>
                  </a:lnTo>
                </a:path>
                <a:path w="24764" h="2188845">
                  <a:moveTo>
                    <a:pt x="0" y="1761744"/>
                  </a:moveTo>
                  <a:lnTo>
                    <a:pt x="24383" y="1761744"/>
                  </a:lnTo>
                </a:path>
                <a:path w="24764" h="2188845">
                  <a:moveTo>
                    <a:pt x="0" y="1764791"/>
                  </a:moveTo>
                  <a:lnTo>
                    <a:pt x="24383" y="1764791"/>
                  </a:lnTo>
                </a:path>
                <a:path w="24764" h="2188845">
                  <a:moveTo>
                    <a:pt x="0" y="1767839"/>
                  </a:moveTo>
                  <a:lnTo>
                    <a:pt x="24383" y="1767839"/>
                  </a:lnTo>
                </a:path>
                <a:path w="24764" h="2188845">
                  <a:moveTo>
                    <a:pt x="0" y="1770888"/>
                  </a:moveTo>
                  <a:lnTo>
                    <a:pt x="24383" y="1770888"/>
                  </a:lnTo>
                </a:path>
                <a:path w="24764" h="2188845">
                  <a:moveTo>
                    <a:pt x="0" y="1773936"/>
                  </a:moveTo>
                  <a:lnTo>
                    <a:pt x="24383" y="1773936"/>
                  </a:lnTo>
                </a:path>
                <a:path w="24764" h="2188845">
                  <a:moveTo>
                    <a:pt x="0" y="1776984"/>
                  </a:moveTo>
                  <a:lnTo>
                    <a:pt x="24383" y="1776984"/>
                  </a:lnTo>
                </a:path>
                <a:path w="24764" h="2188845">
                  <a:moveTo>
                    <a:pt x="0" y="1780032"/>
                  </a:moveTo>
                  <a:lnTo>
                    <a:pt x="24383" y="1780032"/>
                  </a:lnTo>
                </a:path>
                <a:path w="24764" h="2188845">
                  <a:moveTo>
                    <a:pt x="0" y="1783080"/>
                  </a:moveTo>
                  <a:lnTo>
                    <a:pt x="24383" y="1783080"/>
                  </a:lnTo>
                </a:path>
                <a:path w="24764" h="2188845">
                  <a:moveTo>
                    <a:pt x="0" y="1786127"/>
                  </a:moveTo>
                  <a:lnTo>
                    <a:pt x="24383" y="1786127"/>
                  </a:lnTo>
                </a:path>
                <a:path w="24764" h="2188845">
                  <a:moveTo>
                    <a:pt x="0" y="1789176"/>
                  </a:moveTo>
                  <a:lnTo>
                    <a:pt x="24383" y="1789176"/>
                  </a:lnTo>
                </a:path>
                <a:path w="24764" h="2188845">
                  <a:moveTo>
                    <a:pt x="0" y="1792224"/>
                  </a:moveTo>
                  <a:lnTo>
                    <a:pt x="24383" y="1792224"/>
                  </a:lnTo>
                </a:path>
                <a:path w="24764" h="2188845">
                  <a:moveTo>
                    <a:pt x="0" y="1795272"/>
                  </a:moveTo>
                  <a:lnTo>
                    <a:pt x="24383" y="1795272"/>
                  </a:lnTo>
                </a:path>
                <a:path w="24764" h="2188845">
                  <a:moveTo>
                    <a:pt x="0" y="1798320"/>
                  </a:moveTo>
                  <a:lnTo>
                    <a:pt x="24383" y="1798320"/>
                  </a:lnTo>
                </a:path>
                <a:path w="24764" h="2188845">
                  <a:moveTo>
                    <a:pt x="0" y="1801368"/>
                  </a:moveTo>
                  <a:lnTo>
                    <a:pt x="24383" y="1801368"/>
                  </a:lnTo>
                </a:path>
                <a:path w="24764" h="2188845">
                  <a:moveTo>
                    <a:pt x="0" y="1804415"/>
                  </a:moveTo>
                  <a:lnTo>
                    <a:pt x="24383" y="1804415"/>
                  </a:lnTo>
                </a:path>
                <a:path w="24764" h="2188845">
                  <a:moveTo>
                    <a:pt x="0" y="1807464"/>
                  </a:moveTo>
                  <a:lnTo>
                    <a:pt x="24383" y="1807464"/>
                  </a:lnTo>
                </a:path>
                <a:path w="24764" h="2188845">
                  <a:moveTo>
                    <a:pt x="0" y="1810512"/>
                  </a:moveTo>
                  <a:lnTo>
                    <a:pt x="24383" y="1810512"/>
                  </a:lnTo>
                </a:path>
                <a:path w="24764" h="2188845">
                  <a:moveTo>
                    <a:pt x="0" y="1813560"/>
                  </a:moveTo>
                  <a:lnTo>
                    <a:pt x="24383" y="1813560"/>
                  </a:lnTo>
                </a:path>
                <a:path w="24764" h="2188845">
                  <a:moveTo>
                    <a:pt x="0" y="1816608"/>
                  </a:moveTo>
                  <a:lnTo>
                    <a:pt x="24383" y="1816608"/>
                  </a:lnTo>
                </a:path>
                <a:path w="24764" h="2188845">
                  <a:moveTo>
                    <a:pt x="0" y="1819656"/>
                  </a:moveTo>
                  <a:lnTo>
                    <a:pt x="24383" y="1819656"/>
                  </a:lnTo>
                </a:path>
                <a:path w="24764" h="2188845">
                  <a:moveTo>
                    <a:pt x="0" y="1822703"/>
                  </a:moveTo>
                  <a:lnTo>
                    <a:pt x="24383" y="1822703"/>
                  </a:lnTo>
                </a:path>
                <a:path w="24764" h="2188845">
                  <a:moveTo>
                    <a:pt x="0" y="1825752"/>
                  </a:moveTo>
                  <a:lnTo>
                    <a:pt x="24383" y="1825752"/>
                  </a:lnTo>
                </a:path>
                <a:path w="24764" h="2188845">
                  <a:moveTo>
                    <a:pt x="0" y="1828800"/>
                  </a:moveTo>
                  <a:lnTo>
                    <a:pt x="24383" y="1828800"/>
                  </a:lnTo>
                </a:path>
                <a:path w="24764" h="2188845">
                  <a:moveTo>
                    <a:pt x="0" y="1831848"/>
                  </a:moveTo>
                  <a:lnTo>
                    <a:pt x="24383" y="1831848"/>
                  </a:lnTo>
                </a:path>
                <a:path w="24764" h="2188845">
                  <a:moveTo>
                    <a:pt x="0" y="1834896"/>
                  </a:moveTo>
                  <a:lnTo>
                    <a:pt x="24383" y="1834896"/>
                  </a:lnTo>
                </a:path>
                <a:path w="24764" h="2188845">
                  <a:moveTo>
                    <a:pt x="0" y="1837944"/>
                  </a:moveTo>
                  <a:lnTo>
                    <a:pt x="24383" y="1837944"/>
                  </a:lnTo>
                </a:path>
                <a:path w="24764" h="2188845">
                  <a:moveTo>
                    <a:pt x="0" y="1840991"/>
                  </a:moveTo>
                  <a:lnTo>
                    <a:pt x="24383" y="1840991"/>
                  </a:lnTo>
                </a:path>
                <a:path w="24764" h="2188845">
                  <a:moveTo>
                    <a:pt x="0" y="1844039"/>
                  </a:moveTo>
                  <a:lnTo>
                    <a:pt x="24383" y="1844039"/>
                  </a:lnTo>
                </a:path>
                <a:path w="24764" h="2188845">
                  <a:moveTo>
                    <a:pt x="0" y="1847088"/>
                  </a:moveTo>
                  <a:lnTo>
                    <a:pt x="24383" y="1847088"/>
                  </a:lnTo>
                </a:path>
                <a:path w="24764" h="2188845">
                  <a:moveTo>
                    <a:pt x="0" y="1850136"/>
                  </a:moveTo>
                  <a:lnTo>
                    <a:pt x="24383" y="1850136"/>
                  </a:lnTo>
                </a:path>
                <a:path w="24764" h="2188845">
                  <a:moveTo>
                    <a:pt x="0" y="1853184"/>
                  </a:moveTo>
                  <a:lnTo>
                    <a:pt x="24383" y="1853184"/>
                  </a:lnTo>
                </a:path>
                <a:path w="24764" h="2188845">
                  <a:moveTo>
                    <a:pt x="0" y="1856232"/>
                  </a:moveTo>
                  <a:lnTo>
                    <a:pt x="24383" y="1856232"/>
                  </a:lnTo>
                </a:path>
                <a:path w="24764" h="2188845">
                  <a:moveTo>
                    <a:pt x="0" y="1859280"/>
                  </a:moveTo>
                  <a:lnTo>
                    <a:pt x="24383" y="1859280"/>
                  </a:lnTo>
                </a:path>
                <a:path w="24764" h="2188845">
                  <a:moveTo>
                    <a:pt x="0" y="1862327"/>
                  </a:moveTo>
                  <a:lnTo>
                    <a:pt x="24383" y="1862327"/>
                  </a:lnTo>
                </a:path>
                <a:path w="24764" h="2188845">
                  <a:moveTo>
                    <a:pt x="0" y="1865376"/>
                  </a:moveTo>
                  <a:lnTo>
                    <a:pt x="24383" y="1865376"/>
                  </a:lnTo>
                </a:path>
                <a:path w="24764" h="2188845">
                  <a:moveTo>
                    <a:pt x="0" y="1868424"/>
                  </a:moveTo>
                  <a:lnTo>
                    <a:pt x="24383" y="1868424"/>
                  </a:lnTo>
                </a:path>
                <a:path w="24764" h="2188845">
                  <a:moveTo>
                    <a:pt x="0" y="1871472"/>
                  </a:moveTo>
                  <a:lnTo>
                    <a:pt x="24383" y="1871472"/>
                  </a:lnTo>
                </a:path>
                <a:path w="24764" h="2188845">
                  <a:moveTo>
                    <a:pt x="0" y="1874520"/>
                  </a:moveTo>
                  <a:lnTo>
                    <a:pt x="24383" y="1874520"/>
                  </a:lnTo>
                </a:path>
                <a:path w="24764" h="2188845">
                  <a:moveTo>
                    <a:pt x="0" y="1877568"/>
                  </a:moveTo>
                  <a:lnTo>
                    <a:pt x="24383" y="1877568"/>
                  </a:lnTo>
                </a:path>
                <a:path w="24764" h="2188845">
                  <a:moveTo>
                    <a:pt x="0" y="1880615"/>
                  </a:moveTo>
                  <a:lnTo>
                    <a:pt x="24383" y="1880615"/>
                  </a:lnTo>
                </a:path>
                <a:path w="24764" h="2188845">
                  <a:moveTo>
                    <a:pt x="0" y="1883664"/>
                  </a:moveTo>
                  <a:lnTo>
                    <a:pt x="24383" y="1883664"/>
                  </a:lnTo>
                </a:path>
                <a:path w="24764" h="2188845">
                  <a:moveTo>
                    <a:pt x="0" y="1886712"/>
                  </a:moveTo>
                  <a:lnTo>
                    <a:pt x="24383" y="1886712"/>
                  </a:lnTo>
                </a:path>
                <a:path w="24764" h="2188845">
                  <a:moveTo>
                    <a:pt x="0" y="1889760"/>
                  </a:moveTo>
                  <a:lnTo>
                    <a:pt x="24383" y="1889760"/>
                  </a:lnTo>
                </a:path>
                <a:path w="24764" h="2188845">
                  <a:moveTo>
                    <a:pt x="0" y="1892808"/>
                  </a:moveTo>
                  <a:lnTo>
                    <a:pt x="24383" y="1892808"/>
                  </a:lnTo>
                </a:path>
                <a:path w="24764" h="2188845">
                  <a:moveTo>
                    <a:pt x="0" y="1895856"/>
                  </a:moveTo>
                  <a:lnTo>
                    <a:pt x="24383" y="1895856"/>
                  </a:lnTo>
                </a:path>
                <a:path w="24764" h="2188845">
                  <a:moveTo>
                    <a:pt x="0" y="1898903"/>
                  </a:moveTo>
                  <a:lnTo>
                    <a:pt x="24383" y="1898903"/>
                  </a:lnTo>
                </a:path>
                <a:path w="24764" h="2188845">
                  <a:moveTo>
                    <a:pt x="0" y="1901952"/>
                  </a:moveTo>
                  <a:lnTo>
                    <a:pt x="24383" y="1901952"/>
                  </a:lnTo>
                </a:path>
                <a:path w="24764" h="2188845">
                  <a:moveTo>
                    <a:pt x="0" y="1905000"/>
                  </a:moveTo>
                  <a:lnTo>
                    <a:pt x="24383" y="1905000"/>
                  </a:lnTo>
                </a:path>
                <a:path w="24764" h="2188845">
                  <a:moveTo>
                    <a:pt x="0" y="1908048"/>
                  </a:moveTo>
                  <a:lnTo>
                    <a:pt x="24383" y="1908048"/>
                  </a:lnTo>
                </a:path>
                <a:path w="24764" h="2188845">
                  <a:moveTo>
                    <a:pt x="0" y="1911096"/>
                  </a:moveTo>
                  <a:lnTo>
                    <a:pt x="24383" y="1911096"/>
                  </a:lnTo>
                </a:path>
                <a:path w="24764" h="2188845">
                  <a:moveTo>
                    <a:pt x="0" y="1914144"/>
                  </a:moveTo>
                  <a:lnTo>
                    <a:pt x="24383" y="1914144"/>
                  </a:lnTo>
                </a:path>
                <a:path w="24764" h="2188845">
                  <a:moveTo>
                    <a:pt x="0" y="1917191"/>
                  </a:moveTo>
                  <a:lnTo>
                    <a:pt x="24383" y="1917191"/>
                  </a:lnTo>
                </a:path>
                <a:path w="24764" h="2188845">
                  <a:moveTo>
                    <a:pt x="0" y="1920239"/>
                  </a:moveTo>
                  <a:lnTo>
                    <a:pt x="24383" y="1920239"/>
                  </a:lnTo>
                </a:path>
                <a:path w="24764" h="2188845">
                  <a:moveTo>
                    <a:pt x="0" y="1923288"/>
                  </a:moveTo>
                  <a:lnTo>
                    <a:pt x="24383" y="1923288"/>
                  </a:lnTo>
                </a:path>
                <a:path w="24764" h="2188845">
                  <a:moveTo>
                    <a:pt x="0" y="1926336"/>
                  </a:moveTo>
                  <a:lnTo>
                    <a:pt x="24383" y="1926336"/>
                  </a:lnTo>
                </a:path>
                <a:path w="24764" h="2188845">
                  <a:moveTo>
                    <a:pt x="0" y="1929384"/>
                  </a:moveTo>
                  <a:lnTo>
                    <a:pt x="24383" y="1929384"/>
                  </a:lnTo>
                </a:path>
                <a:path w="24764" h="2188845">
                  <a:moveTo>
                    <a:pt x="0" y="1932432"/>
                  </a:moveTo>
                  <a:lnTo>
                    <a:pt x="24383" y="1932432"/>
                  </a:lnTo>
                </a:path>
                <a:path w="24764" h="2188845">
                  <a:moveTo>
                    <a:pt x="0" y="1935480"/>
                  </a:moveTo>
                  <a:lnTo>
                    <a:pt x="24383" y="1935480"/>
                  </a:lnTo>
                </a:path>
                <a:path w="24764" h="2188845">
                  <a:moveTo>
                    <a:pt x="0" y="1938527"/>
                  </a:moveTo>
                  <a:lnTo>
                    <a:pt x="24383" y="1938527"/>
                  </a:lnTo>
                </a:path>
                <a:path w="24764" h="2188845">
                  <a:moveTo>
                    <a:pt x="0" y="1941576"/>
                  </a:moveTo>
                  <a:lnTo>
                    <a:pt x="24383" y="1941576"/>
                  </a:lnTo>
                </a:path>
                <a:path w="24764" h="2188845">
                  <a:moveTo>
                    <a:pt x="0" y="1944624"/>
                  </a:moveTo>
                  <a:lnTo>
                    <a:pt x="24383" y="1944624"/>
                  </a:lnTo>
                </a:path>
                <a:path w="24764" h="2188845">
                  <a:moveTo>
                    <a:pt x="0" y="1947672"/>
                  </a:moveTo>
                  <a:lnTo>
                    <a:pt x="24383" y="1947672"/>
                  </a:lnTo>
                </a:path>
                <a:path w="24764" h="2188845">
                  <a:moveTo>
                    <a:pt x="0" y="1950720"/>
                  </a:moveTo>
                  <a:lnTo>
                    <a:pt x="24383" y="1950720"/>
                  </a:lnTo>
                </a:path>
                <a:path w="24764" h="2188845">
                  <a:moveTo>
                    <a:pt x="0" y="1953768"/>
                  </a:moveTo>
                  <a:lnTo>
                    <a:pt x="24383" y="1953768"/>
                  </a:lnTo>
                </a:path>
                <a:path w="24764" h="2188845">
                  <a:moveTo>
                    <a:pt x="0" y="1956815"/>
                  </a:moveTo>
                  <a:lnTo>
                    <a:pt x="24383" y="1956815"/>
                  </a:lnTo>
                </a:path>
                <a:path w="24764" h="2188845">
                  <a:moveTo>
                    <a:pt x="0" y="1959864"/>
                  </a:moveTo>
                  <a:lnTo>
                    <a:pt x="24383" y="1959864"/>
                  </a:lnTo>
                </a:path>
                <a:path w="24764" h="2188845">
                  <a:moveTo>
                    <a:pt x="0" y="1962912"/>
                  </a:moveTo>
                  <a:lnTo>
                    <a:pt x="24383" y="1962912"/>
                  </a:lnTo>
                </a:path>
                <a:path w="24764" h="2188845">
                  <a:moveTo>
                    <a:pt x="0" y="1965960"/>
                  </a:moveTo>
                  <a:lnTo>
                    <a:pt x="24383" y="1965960"/>
                  </a:lnTo>
                </a:path>
                <a:path w="24764" h="2188845">
                  <a:moveTo>
                    <a:pt x="0" y="1969008"/>
                  </a:moveTo>
                  <a:lnTo>
                    <a:pt x="24383" y="1969008"/>
                  </a:lnTo>
                </a:path>
                <a:path w="24764" h="2188845">
                  <a:moveTo>
                    <a:pt x="0" y="1972056"/>
                  </a:moveTo>
                  <a:lnTo>
                    <a:pt x="24383" y="1972056"/>
                  </a:lnTo>
                </a:path>
                <a:path w="24764" h="2188845">
                  <a:moveTo>
                    <a:pt x="0" y="1975103"/>
                  </a:moveTo>
                  <a:lnTo>
                    <a:pt x="24383" y="1975103"/>
                  </a:lnTo>
                </a:path>
                <a:path w="24764" h="2188845">
                  <a:moveTo>
                    <a:pt x="0" y="1978152"/>
                  </a:moveTo>
                  <a:lnTo>
                    <a:pt x="24383" y="1978152"/>
                  </a:lnTo>
                </a:path>
                <a:path w="24764" h="2188845">
                  <a:moveTo>
                    <a:pt x="0" y="1981200"/>
                  </a:moveTo>
                  <a:lnTo>
                    <a:pt x="24383" y="1981200"/>
                  </a:lnTo>
                </a:path>
                <a:path w="24764" h="2188845">
                  <a:moveTo>
                    <a:pt x="0" y="1984248"/>
                  </a:moveTo>
                  <a:lnTo>
                    <a:pt x="24383" y="1984248"/>
                  </a:lnTo>
                </a:path>
                <a:path w="24764" h="2188845">
                  <a:moveTo>
                    <a:pt x="0" y="1987296"/>
                  </a:moveTo>
                  <a:lnTo>
                    <a:pt x="24383" y="1987296"/>
                  </a:lnTo>
                </a:path>
                <a:path w="24764" h="2188845">
                  <a:moveTo>
                    <a:pt x="0" y="1990344"/>
                  </a:moveTo>
                  <a:lnTo>
                    <a:pt x="24383" y="1990344"/>
                  </a:lnTo>
                </a:path>
                <a:path w="24764" h="2188845">
                  <a:moveTo>
                    <a:pt x="0" y="1993391"/>
                  </a:moveTo>
                  <a:lnTo>
                    <a:pt x="24383" y="1993391"/>
                  </a:lnTo>
                </a:path>
                <a:path w="24764" h="2188845">
                  <a:moveTo>
                    <a:pt x="0" y="1996439"/>
                  </a:moveTo>
                  <a:lnTo>
                    <a:pt x="24383" y="1996439"/>
                  </a:lnTo>
                </a:path>
                <a:path w="24764" h="2188845">
                  <a:moveTo>
                    <a:pt x="0" y="1999488"/>
                  </a:moveTo>
                  <a:lnTo>
                    <a:pt x="24383" y="1999488"/>
                  </a:lnTo>
                </a:path>
                <a:path w="24764" h="2188845">
                  <a:moveTo>
                    <a:pt x="0" y="2002536"/>
                  </a:moveTo>
                  <a:lnTo>
                    <a:pt x="24383" y="2002536"/>
                  </a:lnTo>
                </a:path>
                <a:path w="24764" h="2188845">
                  <a:moveTo>
                    <a:pt x="0" y="2005584"/>
                  </a:moveTo>
                  <a:lnTo>
                    <a:pt x="24383" y="2005584"/>
                  </a:lnTo>
                </a:path>
                <a:path w="24764" h="2188845">
                  <a:moveTo>
                    <a:pt x="0" y="2008632"/>
                  </a:moveTo>
                  <a:lnTo>
                    <a:pt x="24383" y="2008632"/>
                  </a:lnTo>
                </a:path>
                <a:path w="24764" h="2188845">
                  <a:moveTo>
                    <a:pt x="0" y="2011680"/>
                  </a:moveTo>
                  <a:lnTo>
                    <a:pt x="24383" y="2011680"/>
                  </a:lnTo>
                </a:path>
                <a:path w="24764" h="2188845">
                  <a:moveTo>
                    <a:pt x="0" y="2014727"/>
                  </a:moveTo>
                  <a:lnTo>
                    <a:pt x="24383" y="2014727"/>
                  </a:lnTo>
                </a:path>
                <a:path w="24764" h="2188845">
                  <a:moveTo>
                    <a:pt x="0" y="2017776"/>
                  </a:moveTo>
                  <a:lnTo>
                    <a:pt x="24383" y="2017776"/>
                  </a:lnTo>
                </a:path>
                <a:path w="24764" h="2188845">
                  <a:moveTo>
                    <a:pt x="0" y="2020824"/>
                  </a:moveTo>
                  <a:lnTo>
                    <a:pt x="24383" y="2020824"/>
                  </a:lnTo>
                </a:path>
                <a:path w="24764" h="2188845">
                  <a:moveTo>
                    <a:pt x="0" y="2023872"/>
                  </a:moveTo>
                  <a:lnTo>
                    <a:pt x="24383" y="2023872"/>
                  </a:lnTo>
                </a:path>
                <a:path w="24764" h="2188845">
                  <a:moveTo>
                    <a:pt x="0" y="2026920"/>
                  </a:moveTo>
                  <a:lnTo>
                    <a:pt x="24383" y="2026920"/>
                  </a:lnTo>
                </a:path>
                <a:path w="24764" h="2188845">
                  <a:moveTo>
                    <a:pt x="0" y="2029968"/>
                  </a:moveTo>
                  <a:lnTo>
                    <a:pt x="24383" y="2029968"/>
                  </a:lnTo>
                </a:path>
                <a:path w="24764" h="2188845">
                  <a:moveTo>
                    <a:pt x="0" y="2033015"/>
                  </a:moveTo>
                  <a:lnTo>
                    <a:pt x="24383" y="2033015"/>
                  </a:lnTo>
                </a:path>
                <a:path w="24764" h="2188845">
                  <a:moveTo>
                    <a:pt x="0" y="2036064"/>
                  </a:moveTo>
                  <a:lnTo>
                    <a:pt x="24383" y="2036064"/>
                  </a:lnTo>
                </a:path>
                <a:path w="24764" h="2188845">
                  <a:moveTo>
                    <a:pt x="0" y="2039112"/>
                  </a:moveTo>
                  <a:lnTo>
                    <a:pt x="24383" y="2039112"/>
                  </a:lnTo>
                </a:path>
                <a:path w="24764" h="2188845">
                  <a:moveTo>
                    <a:pt x="0" y="2042160"/>
                  </a:moveTo>
                  <a:lnTo>
                    <a:pt x="24383" y="2042160"/>
                  </a:lnTo>
                </a:path>
                <a:path w="24764" h="2188845">
                  <a:moveTo>
                    <a:pt x="0" y="2045208"/>
                  </a:moveTo>
                  <a:lnTo>
                    <a:pt x="24383" y="2045208"/>
                  </a:lnTo>
                </a:path>
                <a:path w="24764" h="2188845">
                  <a:moveTo>
                    <a:pt x="0" y="2048256"/>
                  </a:moveTo>
                  <a:lnTo>
                    <a:pt x="24383" y="2048256"/>
                  </a:lnTo>
                </a:path>
                <a:path w="24764" h="2188845">
                  <a:moveTo>
                    <a:pt x="0" y="2051303"/>
                  </a:moveTo>
                  <a:lnTo>
                    <a:pt x="24383" y="2051303"/>
                  </a:lnTo>
                </a:path>
                <a:path w="24764" h="2188845">
                  <a:moveTo>
                    <a:pt x="0" y="2054352"/>
                  </a:moveTo>
                  <a:lnTo>
                    <a:pt x="24383" y="2054352"/>
                  </a:lnTo>
                </a:path>
                <a:path w="24764" h="2188845">
                  <a:moveTo>
                    <a:pt x="0" y="2057400"/>
                  </a:moveTo>
                  <a:lnTo>
                    <a:pt x="24383" y="2057400"/>
                  </a:lnTo>
                </a:path>
                <a:path w="24764" h="2188845">
                  <a:moveTo>
                    <a:pt x="0" y="2060448"/>
                  </a:moveTo>
                  <a:lnTo>
                    <a:pt x="24383" y="2060448"/>
                  </a:lnTo>
                </a:path>
                <a:path w="24764" h="2188845">
                  <a:moveTo>
                    <a:pt x="0" y="2063496"/>
                  </a:moveTo>
                  <a:lnTo>
                    <a:pt x="24383" y="2063496"/>
                  </a:lnTo>
                </a:path>
                <a:path w="24764" h="2188845">
                  <a:moveTo>
                    <a:pt x="0" y="2066544"/>
                  </a:moveTo>
                  <a:lnTo>
                    <a:pt x="24383" y="2066544"/>
                  </a:lnTo>
                </a:path>
                <a:path w="24764" h="2188845">
                  <a:moveTo>
                    <a:pt x="0" y="2069591"/>
                  </a:moveTo>
                  <a:lnTo>
                    <a:pt x="24383" y="2069591"/>
                  </a:lnTo>
                </a:path>
                <a:path w="24764" h="2188845">
                  <a:moveTo>
                    <a:pt x="0" y="2072639"/>
                  </a:moveTo>
                  <a:lnTo>
                    <a:pt x="24383" y="2072639"/>
                  </a:lnTo>
                </a:path>
                <a:path w="24764" h="2188845">
                  <a:moveTo>
                    <a:pt x="0" y="2075688"/>
                  </a:moveTo>
                  <a:lnTo>
                    <a:pt x="24383" y="2075688"/>
                  </a:lnTo>
                </a:path>
                <a:path w="24764" h="2188845">
                  <a:moveTo>
                    <a:pt x="0" y="2078736"/>
                  </a:moveTo>
                  <a:lnTo>
                    <a:pt x="24383" y="2078736"/>
                  </a:lnTo>
                </a:path>
                <a:path w="24764" h="2188845">
                  <a:moveTo>
                    <a:pt x="0" y="2081784"/>
                  </a:moveTo>
                  <a:lnTo>
                    <a:pt x="24383" y="2081784"/>
                  </a:lnTo>
                </a:path>
                <a:path w="24764" h="2188845">
                  <a:moveTo>
                    <a:pt x="0" y="2084832"/>
                  </a:moveTo>
                  <a:lnTo>
                    <a:pt x="24383" y="2084832"/>
                  </a:lnTo>
                </a:path>
                <a:path w="24764" h="2188845">
                  <a:moveTo>
                    <a:pt x="0" y="2087880"/>
                  </a:moveTo>
                  <a:lnTo>
                    <a:pt x="24383" y="2087880"/>
                  </a:lnTo>
                </a:path>
                <a:path w="24764" h="2188845">
                  <a:moveTo>
                    <a:pt x="0" y="2090927"/>
                  </a:moveTo>
                  <a:lnTo>
                    <a:pt x="24383" y="2090927"/>
                  </a:lnTo>
                </a:path>
                <a:path w="24764" h="2188845">
                  <a:moveTo>
                    <a:pt x="0" y="2093976"/>
                  </a:moveTo>
                  <a:lnTo>
                    <a:pt x="24383" y="2093976"/>
                  </a:lnTo>
                </a:path>
                <a:path w="24764" h="2188845">
                  <a:moveTo>
                    <a:pt x="0" y="2097024"/>
                  </a:moveTo>
                  <a:lnTo>
                    <a:pt x="24383" y="2097024"/>
                  </a:lnTo>
                </a:path>
                <a:path w="24764" h="2188845">
                  <a:moveTo>
                    <a:pt x="0" y="2100072"/>
                  </a:moveTo>
                  <a:lnTo>
                    <a:pt x="24383" y="2100072"/>
                  </a:lnTo>
                </a:path>
                <a:path w="24764" h="2188845">
                  <a:moveTo>
                    <a:pt x="0" y="2103120"/>
                  </a:moveTo>
                  <a:lnTo>
                    <a:pt x="24383" y="2103120"/>
                  </a:lnTo>
                </a:path>
                <a:path w="24764" h="2188845">
                  <a:moveTo>
                    <a:pt x="0" y="2106168"/>
                  </a:moveTo>
                  <a:lnTo>
                    <a:pt x="24383" y="2106168"/>
                  </a:lnTo>
                </a:path>
                <a:path w="24764" h="2188845">
                  <a:moveTo>
                    <a:pt x="0" y="2109216"/>
                  </a:moveTo>
                  <a:lnTo>
                    <a:pt x="24383" y="2109216"/>
                  </a:lnTo>
                </a:path>
                <a:path w="24764" h="2188845">
                  <a:moveTo>
                    <a:pt x="0" y="2112264"/>
                  </a:moveTo>
                  <a:lnTo>
                    <a:pt x="24383" y="2112264"/>
                  </a:lnTo>
                </a:path>
                <a:path w="24764" h="2188845">
                  <a:moveTo>
                    <a:pt x="0" y="2115312"/>
                  </a:moveTo>
                  <a:lnTo>
                    <a:pt x="24383" y="2115312"/>
                  </a:lnTo>
                </a:path>
                <a:path w="24764" h="2188845">
                  <a:moveTo>
                    <a:pt x="0" y="2118360"/>
                  </a:moveTo>
                  <a:lnTo>
                    <a:pt x="24383" y="2118360"/>
                  </a:lnTo>
                </a:path>
                <a:path w="24764" h="2188845">
                  <a:moveTo>
                    <a:pt x="0" y="2121408"/>
                  </a:moveTo>
                  <a:lnTo>
                    <a:pt x="24383" y="2121408"/>
                  </a:lnTo>
                </a:path>
                <a:path w="24764" h="2188845">
                  <a:moveTo>
                    <a:pt x="0" y="2124456"/>
                  </a:moveTo>
                  <a:lnTo>
                    <a:pt x="24383" y="2124456"/>
                  </a:lnTo>
                </a:path>
                <a:path w="24764" h="2188845">
                  <a:moveTo>
                    <a:pt x="0" y="2127504"/>
                  </a:moveTo>
                  <a:lnTo>
                    <a:pt x="24383" y="2127504"/>
                  </a:lnTo>
                </a:path>
                <a:path w="24764" h="2188845">
                  <a:moveTo>
                    <a:pt x="0" y="2130552"/>
                  </a:moveTo>
                  <a:lnTo>
                    <a:pt x="24383" y="2130552"/>
                  </a:lnTo>
                </a:path>
                <a:path w="24764" h="2188845">
                  <a:moveTo>
                    <a:pt x="0" y="2133600"/>
                  </a:moveTo>
                  <a:lnTo>
                    <a:pt x="24383" y="2133600"/>
                  </a:lnTo>
                </a:path>
                <a:path w="24764" h="2188845">
                  <a:moveTo>
                    <a:pt x="0" y="2136648"/>
                  </a:moveTo>
                  <a:lnTo>
                    <a:pt x="24383" y="2136648"/>
                  </a:lnTo>
                </a:path>
                <a:path w="24764" h="2188845">
                  <a:moveTo>
                    <a:pt x="0" y="2139696"/>
                  </a:moveTo>
                  <a:lnTo>
                    <a:pt x="24383" y="2139696"/>
                  </a:lnTo>
                </a:path>
                <a:path w="24764" h="2188845">
                  <a:moveTo>
                    <a:pt x="0" y="2142744"/>
                  </a:moveTo>
                  <a:lnTo>
                    <a:pt x="24383" y="2142744"/>
                  </a:lnTo>
                </a:path>
                <a:path w="24764" h="2188845">
                  <a:moveTo>
                    <a:pt x="0" y="2145791"/>
                  </a:moveTo>
                  <a:lnTo>
                    <a:pt x="24383" y="2145791"/>
                  </a:lnTo>
                </a:path>
                <a:path w="24764" h="2188845">
                  <a:moveTo>
                    <a:pt x="0" y="2148840"/>
                  </a:moveTo>
                  <a:lnTo>
                    <a:pt x="24383" y="2148840"/>
                  </a:lnTo>
                </a:path>
                <a:path w="24764" h="2188845">
                  <a:moveTo>
                    <a:pt x="0" y="2151888"/>
                  </a:moveTo>
                  <a:lnTo>
                    <a:pt x="24383" y="2151888"/>
                  </a:lnTo>
                </a:path>
                <a:path w="24764" h="2188845">
                  <a:moveTo>
                    <a:pt x="0" y="2154936"/>
                  </a:moveTo>
                  <a:lnTo>
                    <a:pt x="24383" y="2154936"/>
                  </a:lnTo>
                </a:path>
                <a:path w="24764" h="2188845">
                  <a:moveTo>
                    <a:pt x="0" y="2157984"/>
                  </a:moveTo>
                  <a:lnTo>
                    <a:pt x="24383" y="2157984"/>
                  </a:lnTo>
                </a:path>
                <a:path w="24764" h="2188845">
                  <a:moveTo>
                    <a:pt x="0" y="2161032"/>
                  </a:moveTo>
                  <a:lnTo>
                    <a:pt x="24383" y="2161032"/>
                  </a:lnTo>
                </a:path>
                <a:path w="24764" h="2188845">
                  <a:moveTo>
                    <a:pt x="0" y="2164080"/>
                  </a:moveTo>
                  <a:lnTo>
                    <a:pt x="24383" y="2164080"/>
                  </a:lnTo>
                </a:path>
                <a:path w="24764" h="2188845">
                  <a:moveTo>
                    <a:pt x="0" y="2167128"/>
                  </a:moveTo>
                  <a:lnTo>
                    <a:pt x="24383" y="2167128"/>
                  </a:lnTo>
                </a:path>
                <a:path w="24764" h="2188845">
                  <a:moveTo>
                    <a:pt x="0" y="2170176"/>
                  </a:moveTo>
                  <a:lnTo>
                    <a:pt x="24383" y="2170176"/>
                  </a:lnTo>
                </a:path>
                <a:path w="24764" h="2188845">
                  <a:moveTo>
                    <a:pt x="0" y="2173224"/>
                  </a:moveTo>
                  <a:lnTo>
                    <a:pt x="24383" y="2173224"/>
                  </a:lnTo>
                </a:path>
                <a:path w="24764" h="2188845">
                  <a:moveTo>
                    <a:pt x="0" y="2176272"/>
                  </a:moveTo>
                  <a:lnTo>
                    <a:pt x="24383" y="2176272"/>
                  </a:lnTo>
                </a:path>
                <a:path w="24764" h="2188845">
                  <a:moveTo>
                    <a:pt x="0" y="2179320"/>
                  </a:moveTo>
                  <a:lnTo>
                    <a:pt x="24383" y="2179320"/>
                  </a:lnTo>
                </a:path>
                <a:path w="24764" h="2188845">
                  <a:moveTo>
                    <a:pt x="0" y="2182368"/>
                  </a:moveTo>
                  <a:lnTo>
                    <a:pt x="24383" y="2182368"/>
                  </a:lnTo>
                </a:path>
                <a:path w="24764" h="2188845">
                  <a:moveTo>
                    <a:pt x="0" y="2185416"/>
                  </a:moveTo>
                  <a:lnTo>
                    <a:pt x="24383" y="2185416"/>
                  </a:lnTo>
                </a:path>
                <a:path w="24764" h="2188845">
                  <a:moveTo>
                    <a:pt x="0" y="2188464"/>
                  </a:moveTo>
                  <a:lnTo>
                    <a:pt x="24383" y="2188464"/>
                  </a:lnTo>
                </a:path>
              </a:pathLst>
            </a:custGeom>
            <a:ln w="3175">
              <a:solidFill>
                <a:srgbClr val="E9E1D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83714" y="6348983"/>
              <a:ext cx="128016" cy="3047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4914778" y="635050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 h="0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3175">
              <a:solidFill>
                <a:srgbClr val="F3EE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717426" y="6353556"/>
              <a:ext cx="2923540" cy="79375"/>
            </a:xfrm>
            <a:custGeom>
              <a:avLst/>
              <a:gdLst/>
              <a:ahLst/>
              <a:cxnLst/>
              <a:rect l="l" t="t" r="r" b="b"/>
              <a:pathLst>
                <a:path w="2923540" h="79375">
                  <a:moveTo>
                    <a:pt x="0" y="0"/>
                  </a:moveTo>
                  <a:lnTo>
                    <a:pt x="24383" y="0"/>
                  </a:lnTo>
                </a:path>
                <a:path w="2923540" h="79375">
                  <a:moveTo>
                    <a:pt x="1456944" y="0"/>
                  </a:moveTo>
                  <a:lnTo>
                    <a:pt x="2923032" y="0"/>
                  </a:lnTo>
                </a:path>
                <a:path w="2923540" h="79375">
                  <a:moveTo>
                    <a:pt x="0" y="3048"/>
                  </a:moveTo>
                  <a:lnTo>
                    <a:pt x="24383" y="3048"/>
                  </a:lnTo>
                </a:path>
                <a:path w="2923540" h="79375">
                  <a:moveTo>
                    <a:pt x="1456944" y="3048"/>
                  </a:moveTo>
                  <a:lnTo>
                    <a:pt x="2923032" y="3048"/>
                  </a:lnTo>
                </a:path>
                <a:path w="2923540" h="79375">
                  <a:moveTo>
                    <a:pt x="0" y="6096"/>
                  </a:moveTo>
                  <a:lnTo>
                    <a:pt x="24383" y="6096"/>
                  </a:lnTo>
                </a:path>
                <a:path w="2923540" h="79375">
                  <a:moveTo>
                    <a:pt x="0" y="9144"/>
                  </a:moveTo>
                  <a:lnTo>
                    <a:pt x="24383" y="9144"/>
                  </a:lnTo>
                </a:path>
                <a:path w="2923540" h="79375">
                  <a:moveTo>
                    <a:pt x="0" y="12191"/>
                  </a:moveTo>
                  <a:lnTo>
                    <a:pt x="24383" y="12191"/>
                  </a:lnTo>
                </a:path>
                <a:path w="2923540" h="79375">
                  <a:moveTo>
                    <a:pt x="0" y="15239"/>
                  </a:moveTo>
                  <a:lnTo>
                    <a:pt x="24383" y="15239"/>
                  </a:lnTo>
                </a:path>
                <a:path w="2923540" h="79375">
                  <a:moveTo>
                    <a:pt x="0" y="18287"/>
                  </a:moveTo>
                  <a:lnTo>
                    <a:pt x="24383" y="18287"/>
                  </a:lnTo>
                </a:path>
                <a:path w="2923540" h="79375">
                  <a:moveTo>
                    <a:pt x="0" y="21336"/>
                  </a:moveTo>
                  <a:lnTo>
                    <a:pt x="24383" y="21336"/>
                  </a:lnTo>
                </a:path>
                <a:path w="2923540" h="79375">
                  <a:moveTo>
                    <a:pt x="0" y="24384"/>
                  </a:moveTo>
                  <a:lnTo>
                    <a:pt x="24383" y="24384"/>
                  </a:lnTo>
                </a:path>
                <a:path w="2923540" h="79375">
                  <a:moveTo>
                    <a:pt x="0" y="27432"/>
                  </a:moveTo>
                  <a:lnTo>
                    <a:pt x="24383" y="27432"/>
                  </a:lnTo>
                </a:path>
                <a:path w="2923540" h="79375">
                  <a:moveTo>
                    <a:pt x="0" y="30479"/>
                  </a:moveTo>
                  <a:lnTo>
                    <a:pt x="24383" y="30479"/>
                  </a:lnTo>
                </a:path>
                <a:path w="2923540" h="79375">
                  <a:moveTo>
                    <a:pt x="0" y="33527"/>
                  </a:moveTo>
                  <a:lnTo>
                    <a:pt x="24383" y="33527"/>
                  </a:lnTo>
                </a:path>
                <a:path w="2923540" h="79375">
                  <a:moveTo>
                    <a:pt x="0" y="36575"/>
                  </a:moveTo>
                  <a:lnTo>
                    <a:pt x="24383" y="36575"/>
                  </a:lnTo>
                </a:path>
                <a:path w="2923540" h="79375">
                  <a:moveTo>
                    <a:pt x="0" y="39624"/>
                  </a:moveTo>
                  <a:lnTo>
                    <a:pt x="24383" y="39624"/>
                  </a:lnTo>
                </a:path>
                <a:path w="2923540" h="79375">
                  <a:moveTo>
                    <a:pt x="0" y="42672"/>
                  </a:moveTo>
                  <a:lnTo>
                    <a:pt x="24383" y="42672"/>
                  </a:lnTo>
                </a:path>
                <a:path w="2923540" h="79375">
                  <a:moveTo>
                    <a:pt x="0" y="45720"/>
                  </a:moveTo>
                  <a:lnTo>
                    <a:pt x="24383" y="45720"/>
                  </a:lnTo>
                </a:path>
                <a:path w="2923540" h="79375">
                  <a:moveTo>
                    <a:pt x="0" y="48768"/>
                  </a:moveTo>
                  <a:lnTo>
                    <a:pt x="24383" y="48768"/>
                  </a:lnTo>
                </a:path>
                <a:path w="2923540" h="79375">
                  <a:moveTo>
                    <a:pt x="0" y="51815"/>
                  </a:moveTo>
                  <a:lnTo>
                    <a:pt x="24383" y="51815"/>
                  </a:lnTo>
                </a:path>
                <a:path w="2923540" h="79375">
                  <a:moveTo>
                    <a:pt x="0" y="54863"/>
                  </a:moveTo>
                  <a:lnTo>
                    <a:pt x="24383" y="54863"/>
                  </a:lnTo>
                </a:path>
                <a:path w="2923540" h="79375">
                  <a:moveTo>
                    <a:pt x="0" y="57912"/>
                  </a:moveTo>
                  <a:lnTo>
                    <a:pt x="24383" y="57912"/>
                  </a:lnTo>
                </a:path>
                <a:path w="2923540" h="79375">
                  <a:moveTo>
                    <a:pt x="0" y="60960"/>
                  </a:moveTo>
                  <a:lnTo>
                    <a:pt x="24383" y="60960"/>
                  </a:lnTo>
                </a:path>
                <a:path w="2923540" h="79375">
                  <a:moveTo>
                    <a:pt x="0" y="64008"/>
                  </a:moveTo>
                  <a:lnTo>
                    <a:pt x="24383" y="64008"/>
                  </a:lnTo>
                </a:path>
                <a:path w="2923540" h="79375">
                  <a:moveTo>
                    <a:pt x="0" y="67056"/>
                  </a:moveTo>
                  <a:lnTo>
                    <a:pt x="24383" y="67056"/>
                  </a:lnTo>
                </a:path>
                <a:path w="2923540" h="79375">
                  <a:moveTo>
                    <a:pt x="0" y="70103"/>
                  </a:moveTo>
                  <a:lnTo>
                    <a:pt x="24383" y="70103"/>
                  </a:lnTo>
                </a:path>
                <a:path w="2923540" h="79375">
                  <a:moveTo>
                    <a:pt x="0" y="73151"/>
                  </a:moveTo>
                  <a:lnTo>
                    <a:pt x="24383" y="73151"/>
                  </a:lnTo>
                </a:path>
                <a:path w="2923540" h="79375">
                  <a:moveTo>
                    <a:pt x="0" y="76200"/>
                  </a:moveTo>
                  <a:lnTo>
                    <a:pt x="24383" y="76200"/>
                  </a:lnTo>
                </a:path>
                <a:path w="2923540" h="79375">
                  <a:moveTo>
                    <a:pt x="0" y="79248"/>
                  </a:moveTo>
                  <a:lnTo>
                    <a:pt x="24383" y="79248"/>
                  </a:lnTo>
                </a:path>
              </a:pathLst>
            </a:custGeom>
            <a:ln w="3175">
              <a:solidFill>
                <a:srgbClr val="E9E1D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17426" y="6358127"/>
              <a:ext cx="3578351" cy="131063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1717426" y="6435851"/>
              <a:ext cx="2923540" cy="140335"/>
            </a:xfrm>
            <a:custGeom>
              <a:avLst/>
              <a:gdLst/>
              <a:ahLst/>
              <a:cxnLst/>
              <a:rect l="l" t="t" r="r" b="b"/>
              <a:pathLst>
                <a:path w="2923540" h="140334">
                  <a:moveTo>
                    <a:pt x="0" y="0"/>
                  </a:moveTo>
                  <a:lnTo>
                    <a:pt x="24383" y="0"/>
                  </a:lnTo>
                </a:path>
                <a:path w="2923540" h="140334">
                  <a:moveTo>
                    <a:pt x="0" y="3048"/>
                  </a:moveTo>
                  <a:lnTo>
                    <a:pt x="24383" y="3048"/>
                  </a:lnTo>
                </a:path>
                <a:path w="2923540" h="140334">
                  <a:moveTo>
                    <a:pt x="0" y="6095"/>
                  </a:moveTo>
                  <a:lnTo>
                    <a:pt x="24383" y="6095"/>
                  </a:lnTo>
                </a:path>
                <a:path w="2923540" h="140334">
                  <a:moveTo>
                    <a:pt x="0" y="9143"/>
                  </a:moveTo>
                  <a:lnTo>
                    <a:pt x="24383" y="9143"/>
                  </a:lnTo>
                </a:path>
                <a:path w="2923540" h="140334">
                  <a:moveTo>
                    <a:pt x="0" y="12191"/>
                  </a:moveTo>
                  <a:lnTo>
                    <a:pt x="24383" y="12191"/>
                  </a:lnTo>
                </a:path>
                <a:path w="2923540" h="140334">
                  <a:moveTo>
                    <a:pt x="0" y="15239"/>
                  </a:moveTo>
                  <a:lnTo>
                    <a:pt x="24383" y="15239"/>
                  </a:lnTo>
                </a:path>
                <a:path w="2923540" h="140334">
                  <a:moveTo>
                    <a:pt x="0" y="18287"/>
                  </a:moveTo>
                  <a:lnTo>
                    <a:pt x="24383" y="18287"/>
                  </a:lnTo>
                </a:path>
                <a:path w="2923540" h="140334">
                  <a:moveTo>
                    <a:pt x="0" y="21336"/>
                  </a:moveTo>
                  <a:lnTo>
                    <a:pt x="24383" y="21336"/>
                  </a:lnTo>
                </a:path>
                <a:path w="2923540" h="140334">
                  <a:moveTo>
                    <a:pt x="1456944" y="54863"/>
                  </a:moveTo>
                  <a:lnTo>
                    <a:pt x="2923032" y="54863"/>
                  </a:lnTo>
                </a:path>
                <a:path w="2923540" h="140334">
                  <a:moveTo>
                    <a:pt x="1456944" y="57912"/>
                  </a:moveTo>
                  <a:lnTo>
                    <a:pt x="2923032" y="57912"/>
                  </a:lnTo>
                </a:path>
                <a:path w="2923540" h="140334">
                  <a:moveTo>
                    <a:pt x="1456944" y="60960"/>
                  </a:moveTo>
                  <a:lnTo>
                    <a:pt x="2923032" y="60960"/>
                  </a:lnTo>
                </a:path>
                <a:path w="2923540" h="140334">
                  <a:moveTo>
                    <a:pt x="1456944" y="64007"/>
                  </a:moveTo>
                  <a:lnTo>
                    <a:pt x="2923032" y="64007"/>
                  </a:lnTo>
                </a:path>
                <a:path w="2923540" h="140334">
                  <a:moveTo>
                    <a:pt x="1456944" y="67055"/>
                  </a:moveTo>
                  <a:lnTo>
                    <a:pt x="2923032" y="67055"/>
                  </a:lnTo>
                </a:path>
                <a:path w="2923540" h="140334">
                  <a:moveTo>
                    <a:pt x="1456944" y="70103"/>
                  </a:moveTo>
                  <a:lnTo>
                    <a:pt x="2923032" y="70103"/>
                  </a:lnTo>
                </a:path>
                <a:path w="2923540" h="140334">
                  <a:moveTo>
                    <a:pt x="1456944" y="73151"/>
                  </a:moveTo>
                  <a:lnTo>
                    <a:pt x="2923032" y="73151"/>
                  </a:lnTo>
                </a:path>
                <a:path w="2923540" h="140334">
                  <a:moveTo>
                    <a:pt x="1456944" y="76200"/>
                  </a:moveTo>
                  <a:lnTo>
                    <a:pt x="2923032" y="76200"/>
                  </a:lnTo>
                </a:path>
                <a:path w="2923540" h="140334">
                  <a:moveTo>
                    <a:pt x="1456944" y="79248"/>
                  </a:moveTo>
                  <a:lnTo>
                    <a:pt x="2923032" y="79248"/>
                  </a:lnTo>
                </a:path>
                <a:path w="2923540" h="140334">
                  <a:moveTo>
                    <a:pt x="1456944" y="82296"/>
                  </a:moveTo>
                  <a:lnTo>
                    <a:pt x="2923032" y="82296"/>
                  </a:lnTo>
                </a:path>
                <a:path w="2923540" h="140334">
                  <a:moveTo>
                    <a:pt x="1456944" y="85344"/>
                  </a:moveTo>
                  <a:lnTo>
                    <a:pt x="2923032" y="85344"/>
                  </a:lnTo>
                </a:path>
                <a:path w="2923540" h="140334">
                  <a:moveTo>
                    <a:pt x="1456944" y="88392"/>
                  </a:moveTo>
                  <a:lnTo>
                    <a:pt x="2923032" y="88392"/>
                  </a:lnTo>
                </a:path>
                <a:path w="2923540" h="140334">
                  <a:moveTo>
                    <a:pt x="1456944" y="91439"/>
                  </a:moveTo>
                  <a:lnTo>
                    <a:pt x="2923032" y="91439"/>
                  </a:lnTo>
                </a:path>
                <a:path w="2923540" h="140334">
                  <a:moveTo>
                    <a:pt x="1456944" y="94487"/>
                  </a:moveTo>
                  <a:lnTo>
                    <a:pt x="2923032" y="94487"/>
                  </a:lnTo>
                </a:path>
                <a:path w="2923540" h="140334">
                  <a:moveTo>
                    <a:pt x="1456944" y="97535"/>
                  </a:moveTo>
                  <a:lnTo>
                    <a:pt x="2923032" y="97535"/>
                  </a:lnTo>
                </a:path>
                <a:path w="2923540" h="140334">
                  <a:moveTo>
                    <a:pt x="1456944" y="100583"/>
                  </a:moveTo>
                  <a:lnTo>
                    <a:pt x="2923032" y="100583"/>
                  </a:lnTo>
                </a:path>
                <a:path w="2923540" h="140334">
                  <a:moveTo>
                    <a:pt x="1456944" y="103631"/>
                  </a:moveTo>
                  <a:lnTo>
                    <a:pt x="2923032" y="103631"/>
                  </a:lnTo>
                </a:path>
                <a:path w="2923540" h="140334">
                  <a:moveTo>
                    <a:pt x="1456944" y="106679"/>
                  </a:moveTo>
                  <a:lnTo>
                    <a:pt x="2923032" y="106679"/>
                  </a:lnTo>
                </a:path>
                <a:path w="2923540" h="140334">
                  <a:moveTo>
                    <a:pt x="1456944" y="109727"/>
                  </a:moveTo>
                  <a:lnTo>
                    <a:pt x="2923032" y="109727"/>
                  </a:lnTo>
                </a:path>
                <a:path w="2923540" h="140334">
                  <a:moveTo>
                    <a:pt x="1456944" y="112775"/>
                  </a:moveTo>
                  <a:lnTo>
                    <a:pt x="2923032" y="112775"/>
                  </a:lnTo>
                </a:path>
                <a:path w="2923540" h="140334">
                  <a:moveTo>
                    <a:pt x="1456944" y="115824"/>
                  </a:moveTo>
                  <a:lnTo>
                    <a:pt x="2923032" y="115824"/>
                  </a:lnTo>
                </a:path>
                <a:path w="2923540" h="140334">
                  <a:moveTo>
                    <a:pt x="1456944" y="118872"/>
                  </a:moveTo>
                  <a:lnTo>
                    <a:pt x="2923032" y="118872"/>
                  </a:lnTo>
                </a:path>
                <a:path w="2923540" h="140334">
                  <a:moveTo>
                    <a:pt x="1456944" y="121920"/>
                  </a:moveTo>
                  <a:lnTo>
                    <a:pt x="2923032" y="121920"/>
                  </a:lnTo>
                </a:path>
                <a:path w="2923540" h="140334">
                  <a:moveTo>
                    <a:pt x="1456944" y="124968"/>
                  </a:moveTo>
                  <a:lnTo>
                    <a:pt x="2923032" y="124968"/>
                  </a:lnTo>
                </a:path>
                <a:path w="2923540" h="140334">
                  <a:moveTo>
                    <a:pt x="1456944" y="128016"/>
                  </a:moveTo>
                  <a:lnTo>
                    <a:pt x="2923032" y="128016"/>
                  </a:lnTo>
                </a:path>
                <a:path w="2923540" h="140334">
                  <a:moveTo>
                    <a:pt x="1456944" y="131063"/>
                  </a:moveTo>
                  <a:lnTo>
                    <a:pt x="2923032" y="131063"/>
                  </a:lnTo>
                </a:path>
                <a:path w="2923540" h="140334">
                  <a:moveTo>
                    <a:pt x="1456944" y="134111"/>
                  </a:moveTo>
                  <a:lnTo>
                    <a:pt x="2923032" y="134111"/>
                  </a:lnTo>
                </a:path>
                <a:path w="2923540" h="140334">
                  <a:moveTo>
                    <a:pt x="1456944" y="137159"/>
                  </a:moveTo>
                  <a:lnTo>
                    <a:pt x="2923032" y="137159"/>
                  </a:lnTo>
                </a:path>
                <a:path w="2923540" h="140334">
                  <a:moveTo>
                    <a:pt x="1456944" y="140207"/>
                  </a:moveTo>
                  <a:lnTo>
                    <a:pt x="2923032" y="140207"/>
                  </a:lnTo>
                </a:path>
              </a:pathLst>
            </a:custGeom>
            <a:ln w="3175">
              <a:solidFill>
                <a:srgbClr val="E9E1D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3174369" y="6579107"/>
              <a:ext cx="1466215" cy="0"/>
            </a:xfrm>
            <a:custGeom>
              <a:avLst/>
              <a:gdLst/>
              <a:ahLst/>
              <a:cxnLst/>
              <a:rect l="l" t="t" r="r" b="b"/>
              <a:pathLst>
                <a:path w="1466214" h="0">
                  <a:moveTo>
                    <a:pt x="0" y="0"/>
                  </a:moveTo>
                  <a:lnTo>
                    <a:pt x="1466088" y="0"/>
                  </a:lnTo>
                </a:path>
              </a:pathLst>
            </a:custGeom>
            <a:ln w="3175">
              <a:solidFill>
                <a:srgbClr val="E9E1D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47593" y="1402080"/>
              <a:ext cx="3608832" cy="27431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8928993" y="1431036"/>
              <a:ext cx="27940" cy="219710"/>
            </a:xfrm>
            <a:custGeom>
              <a:avLst/>
              <a:gdLst/>
              <a:ahLst/>
              <a:cxnLst/>
              <a:rect l="l" t="t" r="r" b="b"/>
              <a:pathLst>
                <a:path w="27940" h="219710">
                  <a:moveTo>
                    <a:pt x="0" y="0"/>
                  </a:moveTo>
                  <a:lnTo>
                    <a:pt x="27432" y="0"/>
                  </a:lnTo>
                </a:path>
                <a:path w="27940" h="219710">
                  <a:moveTo>
                    <a:pt x="0" y="3048"/>
                  </a:moveTo>
                  <a:lnTo>
                    <a:pt x="27432" y="3048"/>
                  </a:lnTo>
                </a:path>
                <a:path w="27940" h="219710">
                  <a:moveTo>
                    <a:pt x="0" y="6096"/>
                  </a:moveTo>
                  <a:lnTo>
                    <a:pt x="27432" y="6096"/>
                  </a:lnTo>
                </a:path>
                <a:path w="27940" h="219710">
                  <a:moveTo>
                    <a:pt x="0" y="9144"/>
                  </a:moveTo>
                  <a:lnTo>
                    <a:pt x="27432" y="9144"/>
                  </a:lnTo>
                </a:path>
                <a:path w="27940" h="219710">
                  <a:moveTo>
                    <a:pt x="0" y="12191"/>
                  </a:moveTo>
                  <a:lnTo>
                    <a:pt x="27432" y="12191"/>
                  </a:lnTo>
                </a:path>
                <a:path w="27940" h="219710">
                  <a:moveTo>
                    <a:pt x="0" y="15239"/>
                  </a:moveTo>
                  <a:lnTo>
                    <a:pt x="27432" y="15239"/>
                  </a:lnTo>
                </a:path>
                <a:path w="27940" h="219710">
                  <a:moveTo>
                    <a:pt x="0" y="18287"/>
                  </a:moveTo>
                  <a:lnTo>
                    <a:pt x="27432" y="18287"/>
                  </a:lnTo>
                </a:path>
                <a:path w="27940" h="219710">
                  <a:moveTo>
                    <a:pt x="0" y="21336"/>
                  </a:moveTo>
                  <a:lnTo>
                    <a:pt x="27432" y="21336"/>
                  </a:lnTo>
                </a:path>
                <a:path w="27940" h="219710">
                  <a:moveTo>
                    <a:pt x="0" y="24384"/>
                  </a:moveTo>
                  <a:lnTo>
                    <a:pt x="27432" y="24384"/>
                  </a:lnTo>
                </a:path>
                <a:path w="27940" h="219710">
                  <a:moveTo>
                    <a:pt x="0" y="27431"/>
                  </a:moveTo>
                  <a:lnTo>
                    <a:pt x="27432" y="27431"/>
                  </a:lnTo>
                </a:path>
                <a:path w="27940" h="219710">
                  <a:moveTo>
                    <a:pt x="0" y="30479"/>
                  </a:moveTo>
                  <a:lnTo>
                    <a:pt x="27432" y="30479"/>
                  </a:lnTo>
                </a:path>
                <a:path w="27940" h="219710">
                  <a:moveTo>
                    <a:pt x="0" y="33527"/>
                  </a:moveTo>
                  <a:lnTo>
                    <a:pt x="27432" y="33527"/>
                  </a:lnTo>
                </a:path>
                <a:path w="27940" h="219710">
                  <a:moveTo>
                    <a:pt x="0" y="36575"/>
                  </a:moveTo>
                  <a:lnTo>
                    <a:pt x="27432" y="36575"/>
                  </a:lnTo>
                </a:path>
                <a:path w="27940" h="219710">
                  <a:moveTo>
                    <a:pt x="0" y="39624"/>
                  </a:moveTo>
                  <a:lnTo>
                    <a:pt x="27432" y="39624"/>
                  </a:lnTo>
                </a:path>
                <a:path w="27940" h="219710">
                  <a:moveTo>
                    <a:pt x="0" y="42672"/>
                  </a:moveTo>
                  <a:lnTo>
                    <a:pt x="27432" y="42672"/>
                  </a:lnTo>
                </a:path>
                <a:path w="27940" h="219710">
                  <a:moveTo>
                    <a:pt x="0" y="45720"/>
                  </a:moveTo>
                  <a:lnTo>
                    <a:pt x="27432" y="45720"/>
                  </a:lnTo>
                </a:path>
                <a:path w="27940" h="219710">
                  <a:moveTo>
                    <a:pt x="0" y="48768"/>
                  </a:moveTo>
                  <a:lnTo>
                    <a:pt x="27432" y="48768"/>
                  </a:lnTo>
                </a:path>
                <a:path w="27940" h="219710">
                  <a:moveTo>
                    <a:pt x="0" y="51815"/>
                  </a:moveTo>
                  <a:lnTo>
                    <a:pt x="27432" y="51815"/>
                  </a:lnTo>
                </a:path>
                <a:path w="27940" h="219710">
                  <a:moveTo>
                    <a:pt x="0" y="54863"/>
                  </a:moveTo>
                  <a:lnTo>
                    <a:pt x="27432" y="54863"/>
                  </a:lnTo>
                </a:path>
                <a:path w="27940" h="219710">
                  <a:moveTo>
                    <a:pt x="0" y="57912"/>
                  </a:moveTo>
                  <a:lnTo>
                    <a:pt x="27432" y="57912"/>
                  </a:lnTo>
                </a:path>
                <a:path w="27940" h="219710">
                  <a:moveTo>
                    <a:pt x="0" y="60960"/>
                  </a:moveTo>
                  <a:lnTo>
                    <a:pt x="27432" y="60960"/>
                  </a:lnTo>
                </a:path>
                <a:path w="27940" h="219710">
                  <a:moveTo>
                    <a:pt x="0" y="64007"/>
                  </a:moveTo>
                  <a:lnTo>
                    <a:pt x="27432" y="64007"/>
                  </a:lnTo>
                </a:path>
                <a:path w="27940" h="219710">
                  <a:moveTo>
                    <a:pt x="0" y="67055"/>
                  </a:moveTo>
                  <a:lnTo>
                    <a:pt x="27432" y="67055"/>
                  </a:lnTo>
                </a:path>
                <a:path w="27940" h="219710">
                  <a:moveTo>
                    <a:pt x="0" y="70103"/>
                  </a:moveTo>
                  <a:lnTo>
                    <a:pt x="27432" y="70103"/>
                  </a:lnTo>
                </a:path>
                <a:path w="27940" h="219710">
                  <a:moveTo>
                    <a:pt x="0" y="73151"/>
                  </a:moveTo>
                  <a:lnTo>
                    <a:pt x="27432" y="73151"/>
                  </a:lnTo>
                </a:path>
                <a:path w="27940" h="219710">
                  <a:moveTo>
                    <a:pt x="0" y="76200"/>
                  </a:moveTo>
                  <a:lnTo>
                    <a:pt x="27432" y="76200"/>
                  </a:lnTo>
                </a:path>
                <a:path w="27940" h="219710">
                  <a:moveTo>
                    <a:pt x="0" y="79248"/>
                  </a:moveTo>
                  <a:lnTo>
                    <a:pt x="27432" y="79248"/>
                  </a:lnTo>
                </a:path>
                <a:path w="27940" h="219710">
                  <a:moveTo>
                    <a:pt x="0" y="82296"/>
                  </a:moveTo>
                  <a:lnTo>
                    <a:pt x="27432" y="82296"/>
                  </a:lnTo>
                </a:path>
                <a:path w="27940" h="219710">
                  <a:moveTo>
                    <a:pt x="0" y="85344"/>
                  </a:moveTo>
                  <a:lnTo>
                    <a:pt x="27432" y="85344"/>
                  </a:lnTo>
                </a:path>
                <a:path w="27940" h="219710">
                  <a:moveTo>
                    <a:pt x="0" y="88391"/>
                  </a:moveTo>
                  <a:lnTo>
                    <a:pt x="27432" y="88391"/>
                  </a:lnTo>
                </a:path>
                <a:path w="27940" h="219710">
                  <a:moveTo>
                    <a:pt x="0" y="91439"/>
                  </a:moveTo>
                  <a:lnTo>
                    <a:pt x="27432" y="91439"/>
                  </a:lnTo>
                </a:path>
                <a:path w="27940" h="219710">
                  <a:moveTo>
                    <a:pt x="0" y="94487"/>
                  </a:moveTo>
                  <a:lnTo>
                    <a:pt x="27432" y="94487"/>
                  </a:lnTo>
                </a:path>
                <a:path w="27940" h="219710">
                  <a:moveTo>
                    <a:pt x="0" y="97536"/>
                  </a:moveTo>
                  <a:lnTo>
                    <a:pt x="27432" y="97536"/>
                  </a:lnTo>
                </a:path>
                <a:path w="27940" h="219710">
                  <a:moveTo>
                    <a:pt x="0" y="100584"/>
                  </a:moveTo>
                  <a:lnTo>
                    <a:pt x="27432" y="100584"/>
                  </a:lnTo>
                </a:path>
                <a:path w="27940" h="219710">
                  <a:moveTo>
                    <a:pt x="0" y="103631"/>
                  </a:moveTo>
                  <a:lnTo>
                    <a:pt x="27432" y="103631"/>
                  </a:lnTo>
                </a:path>
                <a:path w="27940" h="219710">
                  <a:moveTo>
                    <a:pt x="0" y="106679"/>
                  </a:moveTo>
                  <a:lnTo>
                    <a:pt x="27432" y="106679"/>
                  </a:lnTo>
                </a:path>
                <a:path w="27940" h="219710">
                  <a:moveTo>
                    <a:pt x="0" y="109727"/>
                  </a:moveTo>
                  <a:lnTo>
                    <a:pt x="27432" y="109727"/>
                  </a:lnTo>
                </a:path>
                <a:path w="27940" h="219710">
                  <a:moveTo>
                    <a:pt x="0" y="112775"/>
                  </a:moveTo>
                  <a:lnTo>
                    <a:pt x="27432" y="112775"/>
                  </a:lnTo>
                </a:path>
                <a:path w="27940" h="219710">
                  <a:moveTo>
                    <a:pt x="0" y="115824"/>
                  </a:moveTo>
                  <a:lnTo>
                    <a:pt x="27432" y="115824"/>
                  </a:lnTo>
                </a:path>
                <a:path w="27940" h="219710">
                  <a:moveTo>
                    <a:pt x="0" y="118872"/>
                  </a:moveTo>
                  <a:lnTo>
                    <a:pt x="27432" y="118872"/>
                  </a:lnTo>
                </a:path>
                <a:path w="27940" h="219710">
                  <a:moveTo>
                    <a:pt x="0" y="121920"/>
                  </a:moveTo>
                  <a:lnTo>
                    <a:pt x="27432" y="121920"/>
                  </a:lnTo>
                </a:path>
                <a:path w="27940" h="219710">
                  <a:moveTo>
                    <a:pt x="0" y="124968"/>
                  </a:moveTo>
                  <a:lnTo>
                    <a:pt x="27432" y="124968"/>
                  </a:lnTo>
                </a:path>
                <a:path w="27940" h="219710">
                  <a:moveTo>
                    <a:pt x="0" y="128015"/>
                  </a:moveTo>
                  <a:lnTo>
                    <a:pt x="27432" y="128015"/>
                  </a:lnTo>
                </a:path>
                <a:path w="27940" h="219710">
                  <a:moveTo>
                    <a:pt x="0" y="131063"/>
                  </a:moveTo>
                  <a:lnTo>
                    <a:pt x="27432" y="131063"/>
                  </a:lnTo>
                </a:path>
                <a:path w="27940" h="219710">
                  <a:moveTo>
                    <a:pt x="0" y="134112"/>
                  </a:moveTo>
                  <a:lnTo>
                    <a:pt x="27432" y="134112"/>
                  </a:lnTo>
                </a:path>
                <a:path w="27940" h="219710">
                  <a:moveTo>
                    <a:pt x="0" y="137160"/>
                  </a:moveTo>
                  <a:lnTo>
                    <a:pt x="27432" y="137160"/>
                  </a:lnTo>
                </a:path>
                <a:path w="27940" h="219710">
                  <a:moveTo>
                    <a:pt x="0" y="140207"/>
                  </a:moveTo>
                  <a:lnTo>
                    <a:pt x="27432" y="140207"/>
                  </a:lnTo>
                </a:path>
                <a:path w="27940" h="219710">
                  <a:moveTo>
                    <a:pt x="0" y="143255"/>
                  </a:moveTo>
                  <a:lnTo>
                    <a:pt x="27432" y="143255"/>
                  </a:lnTo>
                </a:path>
                <a:path w="27940" h="219710">
                  <a:moveTo>
                    <a:pt x="0" y="146303"/>
                  </a:moveTo>
                  <a:lnTo>
                    <a:pt x="27432" y="146303"/>
                  </a:lnTo>
                </a:path>
                <a:path w="27940" h="219710">
                  <a:moveTo>
                    <a:pt x="0" y="149351"/>
                  </a:moveTo>
                  <a:lnTo>
                    <a:pt x="27432" y="149351"/>
                  </a:lnTo>
                </a:path>
                <a:path w="27940" h="219710">
                  <a:moveTo>
                    <a:pt x="0" y="152400"/>
                  </a:moveTo>
                  <a:lnTo>
                    <a:pt x="27432" y="152400"/>
                  </a:lnTo>
                </a:path>
                <a:path w="27940" h="219710">
                  <a:moveTo>
                    <a:pt x="0" y="155448"/>
                  </a:moveTo>
                  <a:lnTo>
                    <a:pt x="27432" y="155448"/>
                  </a:lnTo>
                </a:path>
                <a:path w="27940" h="219710">
                  <a:moveTo>
                    <a:pt x="0" y="158496"/>
                  </a:moveTo>
                  <a:lnTo>
                    <a:pt x="27432" y="158496"/>
                  </a:lnTo>
                </a:path>
                <a:path w="27940" h="219710">
                  <a:moveTo>
                    <a:pt x="0" y="161544"/>
                  </a:moveTo>
                  <a:lnTo>
                    <a:pt x="27432" y="161544"/>
                  </a:lnTo>
                </a:path>
                <a:path w="27940" h="219710">
                  <a:moveTo>
                    <a:pt x="0" y="164591"/>
                  </a:moveTo>
                  <a:lnTo>
                    <a:pt x="27432" y="164591"/>
                  </a:lnTo>
                </a:path>
                <a:path w="27940" h="219710">
                  <a:moveTo>
                    <a:pt x="0" y="167639"/>
                  </a:moveTo>
                  <a:lnTo>
                    <a:pt x="27432" y="167639"/>
                  </a:lnTo>
                </a:path>
                <a:path w="27940" h="219710">
                  <a:moveTo>
                    <a:pt x="0" y="170687"/>
                  </a:moveTo>
                  <a:lnTo>
                    <a:pt x="27432" y="170687"/>
                  </a:lnTo>
                </a:path>
                <a:path w="27940" h="219710">
                  <a:moveTo>
                    <a:pt x="0" y="173736"/>
                  </a:moveTo>
                  <a:lnTo>
                    <a:pt x="27432" y="173736"/>
                  </a:lnTo>
                </a:path>
                <a:path w="27940" h="219710">
                  <a:moveTo>
                    <a:pt x="0" y="176784"/>
                  </a:moveTo>
                  <a:lnTo>
                    <a:pt x="27432" y="176784"/>
                  </a:lnTo>
                </a:path>
                <a:path w="27940" h="219710">
                  <a:moveTo>
                    <a:pt x="0" y="179831"/>
                  </a:moveTo>
                  <a:lnTo>
                    <a:pt x="27432" y="179831"/>
                  </a:lnTo>
                </a:path>
                <a:path w="27940" h="219710">
                  <a:moveTo>
                    <a:pt x="0" y="182879"/>
                  </a:moveTo>
                  <a:lnTo>
                    <a:pt x="27432" y="182879"/>
                  </a:lnTo>
                </a:path>
                <a:path w="27940" h="219710">
                  <a:moveTo>
                    <a:pt x="0" y="185927"/>
                  </a:moveTo>
                  <a:lnTo>
                    <a:pt x="27432" y="185927"/>
                  </a:lnTo>
                </a:path>
                <a:path w="27940" h="219710">
                  <a:moveTo>
                    <a:pt x="0" y="188975"/>
                  </a:moveTo>
                  <a:lnTo>
                    <a:pt x="27432" y="188975"/>
                  </a:lnTo>
                </a:path>
                <a:path w="27940" h="219710">
                  <a:moveTo>
                    <a:pt x="0" y="192024"/>
                  </a:moveTo>
                  <a:lnTo>
                    <a:pt x="27432" y="192024"/>
                  </a:lnTo>
                </a:path>
                <a:path w="27940" h="219710">
                  <a:moveTo>
                    <a:pt x="0" y="195072"/>
                  </a:moveTo>
                  <a:lnTo>
                    <a:pt x="27432" y="195072"/>
                  </a:lnTo>
                </a:path>
                <a:path w="27940" h="219710">
                  <a:moveTo>
                    <a:pt x="0" y="198120"/>
                  </a:moveTo>
                  <a:lnTo>
                    <a:pt x="27432" y="198120"/>
                  </a:lnTo>
                </a:path>
                <a:path w="27940" h="219710">
                  <a:moveTo>
                    <a:pt x="0" y="201167"/>
                  </a:moveTo>
                  <a:lnTo>
                    <a:pt x="27432" y="201167"/>
                  </a:lnTo>
                </a:path>
                <a:path w="27940" h="219710">
                  <a:moveTo>
                    <a:pt x="0" y="204215"/>
                  </a:moveTo>
                  <a:lnTo>
                    <a:pt x="27432" y="204215"/>
                  </a:lnTo>
                </a:path>
                <a:path w="27940" h="219710">
                  <a:moveTo>
                    <a:pt x="0" y="207263"/>
                  </a:moveTo>
                  <a:lnTo>
                    <a:pt x="27432" y="207263"/>
                  </a:lnTo>
                </a:path>
                <a:path w="27940" h="219710">
                  <a:moveTo>
                    <a:pt x="0" y="210311"/>
                  </a:moveTo>
                  <a:lnTo>
                    <a:pt x="27432" y="210311"/>
                  </a:lnTo>
                </a:path>
                <a:path w="27940" h="219710">
                  <a:moveTo>
                    <a:pt x="0" y="213359"/>
                  </a:moveTo>
                  <a:lnTo>
                    <a:pt x="27432" y="213359"/>
                  </a:lnTo>
                </a:path>
                <a:path w="27940" h="219710">
                  <a:moveTo>
                    <a:pt x="0" y="216407"/>
                  </a:moveTo>
                  <a:lnTo>
                    <a:pt x="27432" y="216407"/>
                  </a:lnTo>
                </a:path>
                <a:path w="27940" h="219710">
                  <a:moveTo>
                    <a:pt x="0" y="219455"/>
                  </a:moveTo>
                  <a:lnTo>
                    <a:pt x="27432" y="219455"/>
                  </a:lnTo>
                </a:path>
              </a:pathLst>
            </a:custGeom>
            <a:ln w="3175">
              <a:solidFill>
                <a:srgbClr val="EAE1D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20034" y="1539240"/>
              <a:ext cx="2993135" cy="228599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8928993" y="1653540"/>
              <a:ext cx="27940" cy="106680"/>
            </a:xfrm>
            <a:custGeom>
              <a:avLst/>
              <a:gdLst/>
              <a:ahLst/>
              <a:cxnLst/>
              <a:rect l="l" t="t" r="r" b="b"/>
              <a:pathLst>
                <a:path w="27940" h="106680">
                  <a:moveTo>
                    <a:pt x="0" y="0"/>
                  </a:moveTo>
                  <a:lnTo>
                    <a:pt x="27432" y="0"/>
                  </a:lnTo>
                </a:path>
                <a:path w="27940" h="106680">
                  <a:moveTo>
                    <a:pt x="0" y="3048"/>
                  </a:moveTo>
                  <a:lnTo>
                    <a:pt x="27432" y="3048"/>
                  </a:lnTo>
                </a:path>
                <a:path w="27940" h="106680">
                  <a:moveTo>
                    <a:pt x="0" y="6096"/>
                  </a:moveTo>
                  <a:lnTo>
                    <a:pt x="27432" y="6096"/>
                  </a:lnTo>
                </a:path>
                <a:path w="27940" h="106680">
                  <a:moveTo>
                    <a:pt x="0" y="9144"/>
                  </a:moveTo>
                  <a:lnTo>
                    <a:pt x="27432" y="9144"/>
                  </a:lnTo>
                </a:path>
                <a:path w="27940" h="106680">
                  <a:moveTo>
                    <a:pt x="0" y="12192"/>
                  </a:moveTo>
                  <a:lnTo>
                    <a:pt x="27432" y="12192"/>
                  </a:lnTo>
                </a:path>
                <a:path w="27940" h="106680">
                  <a:moveTo>
                    <a:pt x="0" y="15239"/>
                  </a:moveTo>
                  <a:lnTo>
                    <a:pt x="27432" y="15239"/>
                  </a:lnTo>
                </a:path>
                <a:path w="27940" h="106680">
                  <a:moveTo>
                    <a:pt x="0" y="18287"/>
                  </a:moveTo>
                  <a:lnTo>
                    <a:pt x="27432" y="18287"/>
                  </a:lnTo>
                </a:path>
                <a:path w="27940" h="106680">
                  <a:moveTo>
                    <a:pt x="0" y="21336"/>
                  </a:moveTo>
                  <a:lnTo>
                    <a:pt x="27432" y="21336"/>
                  </a:lnTo>
                </a:path>
                <a:path w="27940" h="106680">
                  <a:moveTo>
                    <a:pt x="0" y="24384"/>
                  </a:moveTo>
                  <a:lnTo>
                    <a:pt x="27432" y="24384"/>
                  </a:lnTo>
                </a:path>
                <a:path w="27940" h="106680">
                  <a:moveTo>
                    <a:pt x="0" y="27431"/>
                  </a:moveTo>
                  <a:lnTo>
                    <a:pt x="27432" y="27431"/>
                  </a:lnTo>
                </a:path>
                <a:path w="27940" h="106680">
                  <a:moveTo>
                    <a:pt x="0" y="30479"/>
                  </a:moveTo>
                  <a:lnTo>
                    <a:pt x="27432" y="30479"/>
                  </a:lnTo>
                </a:path>
                <a:path w="27940" h="106680">
                  <a:moveTo>
                    <a:pt x="0" y="33527"/>
                  </a:moveTo>
                  <a:lnTo>
                    <a:pt x="27432" y="33527"/>
                  </a:lnTo>
                </a:path>
                <a:path w="27940" h="106680">
                  <a:moveTo>
                    <a:pt x="0" y="36575"/>
                  </a:moveTo>
                  <a:lnTo>
                    <a:pt x="27432" y="36575"/>
                  </a:lnTo>
                </a:path>
                <a:path w="27940" h="106680">
                  <a:moveTo>
                    <a:pt x="0" y="39624"/>
                  </a:moveTo>
                  <a:lnTo>
                    <a:pt x="27432" y="39624"/>
                  </a:lnTo>
                </a:path>
                <a:path w="27940" h="106680">
                  <a:moveTo>
                    <a:pt x="0" y="42672"/>
                  </a:moveTo>
                  <a:lnTo>
                    <a:pt x="27432" y="42672"/>
                  </a:lnTo>
                </a:path>
                <a:path w="27940" h="106680">
                  <a:moveTo>
                    <a:pt x="0" y="45720"/>
                  </a:moveTo>
                  <a:lnTo>
                    <a:pt x="27432" y="45720"/>
                  </a:lnTo>
                </a:path>
                <a:path w="27940" h="106680">
                  <a:moveTo>
                    <a:pt x="0" y="48768"/>
                  </a:moveTo>
                  <a:lnTo>
                    <a:pt x="27432" y="48768"/>
                  </a:lnTo>
                </a:path>
                <a:path w="27940" h="106680">
                  <a:moveTo>
                    <a:pt x="0" y="51816"/>
                  </a:moveTo>
                  <a:lnTo>
                    <a:pt x="27432" y="51816"/>
                  </a:lnTo>
                </a:path>
                <a:path w="27940" h="106680">
                  <a:moveTo>
                    <a:pt x="0" y="54863"/>
                  </a:moveTo>
                  <a:lnTo>
                    <a:pt x="27432" y="54863"/>
                  </a:lnTo>
                </a:path>
                <a:path w="27940" h="106680">
                  <a:moveTo>
                    <a:pt x="0" y="57912"/>
                  </a:moveTo>
                  <a:lnTo>
                    <a:pt x="27432" y="57912"/>
                  </a:lnTo>
                </a:path>
                <a:path w="27940" h="106680">
                  <a:moveTo>
                    <a:pt x="0" y="60960"/>
                  </a:moveTo>
                  <a:lnTo>
                    <a:pt x="27432" y="60960"/>
                  </a:lnTo>
                </a:path>
                <a:path w="27940" h="106680">
                  <a:moveTo>
                    <a:pt x="0" y="64007"/>
                  </a:moveTo>
                  <a:lnTo>
                    <a:pt x="27432" y="64007"/>
                  </a:lnTo>
                </a:path>
                <a:path w="27940" h="106680">
                  <a:moveTo>
                    <a:pt x="0" y="67055"/>
                  </a:moveTo>
                  <a:lnTo>
                    <a:pt x="27432" y="67055"/>
                  </a:lnTo>
                </a:path>
                <a:path w="27940" h="106680">
                  <a:moveTo>
                    <a:pt x="0" y="70103"/>
                  </a:moveTo>
                  <a:lnTo>
                    <a:pt x="27432" y="70103"/>
                  </a:lnTo>
                </a:path>
                <a:path w="27940" h="106680">
                  <a:moveTo>
                    <a:pt x="0" y="73151"/>
                  </a:moveTo>
                  <a:lnTo>
                    <a:pt x="27432" y="73151"/>
                  </a:lnTo>
                </a:path>
                <a:path w="27940" h="106680">
                  <a:moveTo>
                    <a:pt x="0" y="76200"/>
                  </a:moveTo>
                  <a:lnTo>
                    <a:pt x="27432" y="76200"/>
                  </a:lnTo>
                </a:path>
                <a:path w="27940" h="106680">
                  <a:moveTo>
                    <a:pt x="0" y="79248"/>
                  </a:moveTo>
                  <a:lnTo>
                    <a:pt x="27432" y="79248"/>
                  </a:lnTo>
                </a:path>
                <a:path w="27940" h="106680">
                  <a:moveTo>
                    <a:pt x="0" y="82296"/>
                  </a:moveTo>
                  <a:lnTo>
                    <a:pt x="27432" y="82296"/>
                  </a:lnTo>
                </a:path>
                <a:path w="27940" h="106680">
                  <a:moveTo>
                    <a:pt x="0" y="85344"/>
                  </a:moveTo>
                  <a:lnTo>
                    <a:pt x="27432" y="85344"/>
                  </a:lnTo>
                </a:path>
                <a:path w="27940" h="106680">
                  <a:moveTo>
                    <a:pt x="0" y="88392"/>
                  </a:moveTo>
                  <a:lnTo>
                    <a:pt x="27432" y="88392"/>
                  </a:lnTo>
                </a:path>
                <a:path w="27940" h="106680">
                  <a:moveTo>
                    <a:pt x="0" y="91439"/>
                  </a:moveTo>
                  <a:lnTo>
                    <a:pt x="27432" y="91439"/>
                  </a:lnTo>
                </a:path>
                <a:path w="27940" h="106680">
                  <a:moveTo>
                    <a:pt x="0" y="94487"/>
                  </a:moveTo>
                  <a:lnTo>
                    <a:pt x="27432" y="94487"/>
                  </a:lnTo>
                </a:path>
                <a:path w="27940" h="106680">
                  <a:moveTo>
                    <a:pt x="0" y="97536"/>
                  </a:moveTo>
                  <a:lnTo>
                    <a:pt x="27432" y="97536"/>
                  </a:lnTo>
                </a:path>
                <a:path w="27940" h="106680">
                  <a:moveTo>
                    <a:pt x="0" y="100584"/>
                  </a:moveTo>
                  <a:lnTo>
                    <a:pt x="27432" y="100584"/>
                  </a:lnTo>
                </a:path>
                <a:path w="27940" h="106680">
                  <a:moveTo>
                    <a:pt x="0" y="103631"/>
                  </a:moveTo>
                  <a:lnTo>
                    <a:pt x="27432" y="103631"/>
                  </a:lnTo>
                </a:path>
                <a:path w="27940" h="106680">
                  <a:moveTo>
                    <a:pt x="0" y="106679"/>
                  </a:moveTo>
                  <a:lnTo>
                    <a:pt x="27432" y="106679"/>
                  </a:lnTo>
                </a:path>
              </a:pathLst>
            </a:custGeom>
            <a:ln w="3175">
              <a:solidFill>
                <a:srgbClr val="EAE1D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5820034" y="1763268"/>
              <a:ext cx="2993390" cy="0"/>
            </a:xfrm>
            <a:custGeom>
              <a:avLst/>
              <a:gdLst/>
              <a:ahLst/>
              <a:cxnLst/>
              <a:rect l="l" t="t" r="r" b="b"/>
              <a:pathLst>
                <a:path w="2993390" h="0">
                  <a:moveTo>
                    <a:pt x="0" y="0"/>
                  </a:moveTo>
                  <a:lnTo>
                    <a:pt x="2993135" y="0"/>
                  </a:lnTo>
                </a:path>
              </a:pathLst>
            </a:custGeom>
            <a:ln w="3175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8928993" y="1763268"/>
              <a:ext cx="27940" cy="100965"/>
            </a:xfrm>
            <a:custGeom>
              <a:avLst/>
              <a:gdLst/>
              <a:ahLst/>
              <a:cxnLst/>
              <a:rect l="l" t="t" r="r" b="b"/>
              <a:pathLst>
                <a:path w="27940" h="100964">
                  <a:moveTo>
                    <a:pt x="0" y="0"/>
                  </a:moveTo>
                  <a:lnTo>
                    <a:pt x="27432" y="0"/>
                  </a:lnTo>
                </a:path>
                <a:path w="27940" h="100964">
                  <a:moveTo>
                    <a:pt x="0" y="3048"/>
                  </a:moveTo>
                  <a:lnTo>
                    <a:pt x="27432" y="3048"/>
                  </a:lnTo>
                </a:path>
                <a:path w="27940" h="100964">
                  <a:moveTo>
                    <a:pt x="0" y="6096"/>
                  </a:moveTo>
                  <a:lnTo>
                    <a:pt x="27432" y="6096"/>
                  </a:lnTo>
                </a:path>
                <a:path w="27940" h="100964">
                  <a:moveTo>
                    <a:pt x="0" y="9144"/>
                  </a:moveTo>
                  <a:lnTo>
                    <a:pt x="27432" y="9144"/>
                  </a:lnTo>
                </a:path>
                <a:path w="27940" h="100964">
                  <a:moveTo>
                    <a:pt x="0" y="12192"/>
                  </a:moveTo>
                  <a:lnTo>
                    <a:pt x="27432" y="12192"/>
                  </a:lnTo>
                </a:path>
                <a:path w="27940" h="100964">
                  <a:moveTo>
                    <a:pt x="0" y="15240"/>
                  </a:moveTo>
                  <a:lnTo>
                    <a:pt x="27432" y="15240"/>
                  </a:lnTo>
                </a:path>
                <a:path w="27940" h="100964">
                  <a:moveTo>
                    <a:pt x="0" y="18288"/>
                  </a:moveTo>
                  <a:lnTo>
                    <a:pt x="27432" y="18288"/>
                  </a:lnTo>
                </a:path>
                <a:path w="27940" h="100964">
                  <a:moveTo>
                    <a:pt x="0" y="21336"/>
                  </a:moveTo>
                  <a:lnTo>
                    <a:pt x="27432" y="21336"/>
                  </a:lnTo>
                </a:path>
                <a:path w="27940" h="100964">
                  <a:moveTo>
                    <a:pt x="0" y="24384"/>
                  </a:moveTo>
                  <a:lnTo>
                    <a:pt x="27432" y="24384"/>
                  </a:lnTo>
                </a:path>
                <a:path w="27940" h="100964">
                  <a:moveTo>
                    <a:pt x="0" y="27432"/>
                  </a:moveTo>
                  <a:lnTo>
                    <a:pt x="27432" y="27432"/>
                  </a:lnTo>
                </a:path>
                <a:path w="27940" h="100964">
                  <a:moveTo>
                    <a:pt x="0" y="30479"/>
                  </a:moveTo>
                  <a:lnTo>
                    <a:pt x="27432" y="30479"/>
                  </a:lnTo>
                </a:path>
                <a:path w="27940" h="100964">
                  <a:moveTo>
                    <a:pt x="0" y="33527"/>
                  </a:moveTo>
                  <a:lnTo>
                    <a:pt x="27432" y="33527"/>
                  </a:lnTo>
                </a:path>
                <a:path w="27940" h="100964">
                  <a:moveTo>
                    <a:pt x="0" y="36575"/>
                  </a:moveTo>
                  <a:lnTo>
                    <a:pt x="27432" y="36575"/>
                  </a:lnTo>
                </a:path>
                <a:path w="27940" h="100964">
                  <a:moveTo>
                    <a:pt x="0" y="39624"/>
                  </a:moveTo>
                  <a:lnTo>
                    <a:pt x="27432" y="39624"/>
                  </a:lnTo>
                </a:path>
                <a:path w="27940" h="100964">
                  <a:moveTo>
                    <a:pt x="0" y="42672"/>
                  </a:moveTo>
                  <a:lnTo>
                    <a:pt x="27432" y="42672"/>
                  </a:lnTo>
                </a:path>
                <a:path w="27940" h="100964">
                  <a:moveTo>
                    <a:pt x="0" y="45720"/>
                  </a:moveTo>
                  <a:lnTo>
                    <a:pt x="27432" y="45720"/>
                  </a:lnTo>
                </a:path>
                <a:path w="27940" h="100964">
                  <a:moveTo>
                    <a:pt x="0" y="48768"/>
                  </a:moveTo>
                  <a:lnTo>
                    <a:pt x="27432" y="48768"/>
                  </a:lnTo>
                </a:path>
                <a:path w="27940" h="100964">
                  <a:moveTo>
                    <a:pt x="0" y="51816"/>
                  </a:moveTo>
                  <a:lnTo>
                    <a:pt x="27432" y="51816"/>
                  </a:lnTo>
                </a:path>
                <a:path w="27940" h="100964">
                  <a:moveTo>
                    <a:pt x="0" y="54864"/>
                  </a:moveTo>
                  <a:lnTo>
                    <a:pt x="27432" y="54864"/>
                  </a:lnTo>
                </a:path>
                <a:path w="27940" h="100964">
                  <a:moveTo>
                    <a:pt x="0" y="57912"/>
                  </a:moveTo>
                  <a:lnTo>
                    <a:pt x="27432" y="57912"/>
                  </a:lnTo>
                </a:path>
                <a:path w="27940" h="100964">
                  <a:moveTo>
                    <a:pt x="0" y="60960"/>
                  </a:moveTo>
                  <a:lnTo>
                    <a:pt x="27432" y="60960"/>
                  </a:lnTo>
                </a:path>
                <a:path w="27940" h="100964">
                  <a:moveTo>
                    <a:pt x="0" y="64008"/>
                  </a:moveTo>
                  <a:lnTo>
                    <a:pt x="27432" y="64008"/>
                  </a:lnTo>
                </a:path>
                <a:path w="27940" h="100964">
                  <a:moveTo>
                    <a:pt x="0" y="67055"/>
                  </a:moveTo>
                  <a:lnTo>
                    <a:pt x="27432" y="67055"/>
                  </a:lnTo>
                </a:path>
                <a:path w="27940" h="100964">
                  <a:moveTo>
                    <a:pt x="0" y="70103"/>
                  </a:moveTo>
                  <a:lnTo>
                    <a:pt x="27432" y="70103"/>
                  </a:lnTo>
                </a:path>
                <a:path w="27940" h="100964">
                  <a:moveTo>
                    <a:pt x="0" y="73151"/>
                  </a:moveTo>
                  <a:lnTo>
                    <a:pt x="27432" y="73151"/>
                  </a:lnTo>
                </a:path>
                <a:path w="27940" h="100964">
                  <a:moveTo>
                    <a:pt x="0" y="76200"/>
                  </a:moveTo>
                  <a:lnTo>
                    <a:pt x="27432" y="76200"/>
                  </a:lnTo>
                </a:path>
                <a:path w="27940" h="100964">
                  <a:moveTo>
                    <a:pt x="0" y="79248"/>
                  </a:moveTo>
                  <a:lnTo>
                    <a:pt x="27432" y="79248"/>
                  </a:lnTo>
                </a:path>
                <a:path w="27940" h="100964">
                  <a:moveTo>
                    <a:pt x="0" y="82296"/>
                  </a:moveTo>
                  <a:lnTo>
                    <a:pt x="27432" y="82296"/>
                  </a:lnTo>
                </a:path>
                <a:path w="27940" h="100964">
                  <a:moveTo>
                    <a:pt x="0" y="85344"/>
                  </a:moveTo>
                  <a:lnTo>
                    <a:pt x="27432" y="85344"/>
                  </a:lnTo>
                </a:path>
                <a:path w="27940" h="100964">
                  <a:moveTo>
                    <a:pt x="0" y="88392"/>
                  </a:moveTo>
                  <a:lnTo>
                    <a:pt x="27432" y="88392"/>
                  </a:lnTo>
                </a:path>
                <a:path w="27940" h="100964">
                  <a:moveTo>
                    <a:pt x="0" y="91440"/>
                  </a:moveTo>
                  <a:lnTo>
                    <a:pt x="27432" y="91440"/>
                  </a:lnTo>
                </a:path>
                <a:path w="27940" h="100964">
                  <a:moveTo>
                    <a:pt x="0" y="94488"/>
                  </a:moveTo>
                  <a:lnTo>
                    <a:pt x="27432" y="94488"/>
                  </a:lnTo>
                </a:path>
                <a:path w="27940" h="100964">
                  <a:moveTo>
                    <a:pt x="0" y="97536"/>
                  </a:moveTo>
                  <a:lnTo>
                    <a:pt x="27432" y="97536"/>
                  </a:lnTo>
                </a:path>
                <a:path w="27940" h="100964">
                  <a:moveTo>
                    <a:pt x="0" y="100584"/>
                  </a:moveTo>
                  <a:lnTo>
                    <a:pt x="27432" y="100584"/>
                  </a:lnTo>
                </a:path>
              </a:pathLst>
            </a:custGeom>
            <a:ln w="3175">
              <a:solidFill>
                <a:srgbClr val="EAE1D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07258" y="1865376"/>
              <a:ext cx="3364991" cy="323087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8928993" y="2186940"/>
              <a:ext cx="27940" cy="1975485"/>
            </a:xfrm>
            <a:custGeom>
              <a:avLst/>
              <a:gdLst/>
              <a:ahLst/>
              <a:cxnLst/>
              <a:rect l="l" t="t" r="r" b="b"/>
              <a:pathLst>
                <a:path w="27940" h="1975485">
                  <a:moveTo>
                    <a:pt x="0" y="0"/>
                  </a:moveTo>
                  <a:lnTo>
                    <a:pt x="27432" y="0"/>
                  </a:lnTo>
                </a:path>
                <a:path w="27940" h="1975485">
                  <a:moveTo>
                    <a:pt x="0" y="3048"/>
                  </a:moveTo>
                  <a:lnTo>
                    <a:pt x="27432" y="3048"/>
                  </a:lnTo>
                </a:path>
                <a:path w="27940" h="1975485">
                  <a:moveTo>
                    <a:pt x="0" y="6096"/>
                  </a:moveTo>
                  <a:lnTo>
                    <a:pt x="27432" y="6096"/>
                  </a:lnTo>
                </a:path>
                <a:path w="27940" h="1975485">
                  <a:moveTo>
                    <a:pt x="0" y="9144"/>
                  </a:moveTo>
                  <a:lnTo>
                    <a:pt x="27432" y="9144"/>
                  </a:lnTo>
                </a:path>
                <a:path w="27940" h="1975485">
                  <a:moveTo>
                    <a:pt x="0" y="12192"/>
                  </a:moveTo>
                  <a:lnTo>
                    <a:pt x="27432" y="12192"/>
                  </a:lnTo>
                </a:path>
                <a:path w="27940" h="1975485">
                  <a:moveTo>
                    <a:pt x="0" y="15239"/>
                  </a:moveTo>
                  <a:lnTo>
                    <a:pt x="27432" y="15239"/>
                  </a:lnTo>
                </a:path>
                <a:path w="27940" h="1975485">
                  <a:moveTo>
                    <a:pt x="0" y="18287"/>
                  </a:moveTo>
                  <a:lnTo>
                    <a:pt x="27432" y="18287"/>
                  </a:lnTo>
                </a:path>
                <a:path w="27940" h="1975485">
                  <a:moveTo>
                    <a:pt x="0" y="21336"/>
                  </a:moveTo>
                  <a:lnTo>
                    <a:pt x="27432" y="21336"/>
                  </a:lnTo>
                </a:path>
                <a:path w="27940" h="1975485">
                  <a:moveTo>
                    <a:pt x="0" y="24383"/>
                  </a:moveTo>
                  <a:lnTo>
                    <a:pt x="27432" y="24383"/>
                  </a:lnTo>
                </a:path>
                <a:path w="27940" h="1975485">
                  <a:moveTo>
                    <a:pt x="0" y="27431"/>
                  </a:moveTo>
                  <a:lnTo>
                    <a:pt x="27432" y="27431"/>
                  </a:lnTo>
                </a:path>
                <a:path w="27940" h="1975485">
                  <a:moveTo>
                    <a:pt x="0" y="30479"/>
                  </a:moveTo>
                  <a:lnTo>
                    <a:pt x="27432" y="30479"/>
                  </a:lnTo>
                </a:path>
                <a:path w="27940" h="1975485">
                  <a:moveTo>
                    <a:pt x="0" y="33527"/>
                  </a:moveTo>
                  <a:lnTo>
                    <a:pt x="27432" y="33527"/>
                  </a:lnTo>
                </a:path>
                <a:path w="27940" h="1975485">
                  <a:moveTo>
                    <a:pt x="0" y="36575"/>
                  </a:moveTo>
                  <a:lnTo>
                    <a:pt x="27432" y="36575"/>
                  </a:lnTo>
                </a:path>
                <a:path w="27940" h="1975485">
                  <a:moveTo>
                    <a:pt x="0" y="39624"/>
                  </a:moveTo>
                  <a:lnTo>
                    <a:pt x="27432" y="39624"/>
                  </a:lnTo>
                </a:path>
                <a:path w="27940" h="1975485">
                  <a:moveTo>
                    <a:pt x="0" y="42672"/>
                  </a:moveTo>
                  <a:lnTo>
                    <a:pt x="27432" y="42672"/>
                  </a:lnTo>
                </a:path>
                <a:path w="27940" h="1975485">
                  <a:moveTo>
                    <a:pt x="0" y="45720"/>
                  </a:moveTo>
                  <a:lnTo>
                    <a:pt x="27432" y="45720"/>
                  </a:lnTo>
                </a:path>
                <a:path w="27940" h="1975485">
                  <a:moveTo>
                    <a:pt x="0" y="48768"/>
                  </a:moveTo>
                  <a:lnTo>
                    <a:pt x="27432" y="48768"/>
                  </a:lnTo>
                </a:path>
                <a:path w="27940" h="1975485">
                  <a:moveTo>
                    <a:pt x="0" y="51816"/>
                  </a:moveTo>
                  <a:lnTo>
                    <a:pt x="27432" y="51816"/>
                  </a:lnTo>
                </a:path>
                <a:path w="27940" h="1975485">
                  <a:moveTo>
                    <a:pt x="0" y="54863"/>
                  </a:moveTo>
                  <a:lnTo>
                    <a:pt x="27432" y="54863"/>
                  </a:lnTo>
                </a:path>
                <a:path w="27940" h="1975485">
                  <a:moveTo>
                    <a:pt x="0" y="57912"/>
                  </a:moveTo>
                  <a:lnTo>
                    <a:pt x="27432" y="57912"/>
                  </a:lnTo>
                </a:path>
                <a:path w="27940" h="1975485">
                  <a:moveTo>
                    <a:pt x="0" y="60960"/>
                  </a:moveTo>
                  <a:lnTo>
                    <a:pt x="27432" y="60960"/>
                  </a:lnTo>
                </a:path>
                <a:path w="27940" h="1975485">
                  <a:moveTo>
                    <a:pt x="0" y="64007"/>
                  </a:moveTo>
                  <a:lnTo>
                    <a:pt x="27432" y="64007"/>
                  </a:lnTo>
                </a:path>
                <a:path w="27940" h="1975485">
                  <a:moveTo>
                    <a:pt x="0" y="67055"/>
                  </a:moveTo>
                  <a:lnTo>
                    <a:pt x="27432" y="67055"/>
                  </a:lnTo>
                </a:path>
                <a:path w="27940" h="1975485">
                  <a:moveTo>
                    <a:pt x="0" y="70103"/>
                  </a:moveTo>
                  <a:lnTo>
                    <a:pt x="27432" y="70103"/>
                  </a:lnTo>
                </a:path>
                <a:path w="27940" h="1975485">
                  <a:moveTo>
                    <a:pt x="0" y="73151"/>
                  </a:moveTo>
                  <a:lnTo>
                    <a:pt x="27432" y="73151"/>
                  </a:lnTo>
                </a:path>
                <a:path w="27940" h="1975485">
                  <a:moveTo>
                    <a:pt x="0" y="76200"/>
                  </a:moveTo>
                  <a:lnTo>
                    <a:pt x="27432" y="76200"/>
                  </a:lnTo>
                </a:path>
                <a:path w="27940" h="1975485">
                  <a:moveTo>
                    <a:pt x="0" y="79248"/>
                  </a:moveTo>
                  <a:lnTo>
                    <a:pt x="27432" y="79248"/>
                  </a:lnTo>
                </a:path>
                <a:path w="27940" h="1975485">
                  <a:moveTo>
                    <a:pt x="0" y="82296"/>
                  </a:moveTo>
                  <a:lnTo>
                    <a:pt x="27432" y="82296"/>
                  </a:lnTo>
                </a:path>
                <a:path w="27940" h="1975485">
                  <a:moveTo>
                    <a:pt x="0" y="85344"/>
                  </a:moveTo>
                  <a:lnTo>
                    <a:pt x="27432" y="85344"/>
                  </a:lnTo>
                </a:path>
                <a:path w="27940" h="1975485">
                  <a:moveTo>
                    <a:pt x="0" y="88392"/>
                  </a:moveTo>
                  <a:lnTo>
                    <a:pt x="27432" y="88392"/>
                  </a:lnTo>
                </a:path>
                <a:path w="27940" h="1975485">
                  <a:moveTo>
                    <a:pt x="0" y="91439"/>
                  </a:moveTo>
                  <a:lnTo>
                    <a:pt x="27432" y="91439"/>
                  </a:lnTo>
                </a:path>
                <a:path w="27940" h="1975485">
                  <a:moveTo>
                    <a:pt x="0" y="94487"/>
                  </a:moveTo>
                  <a:lnTo>
                    <a:pt x="27432" y="94487"/>
                  </a:lnTo>
                </a:path>
                <a:path w="27940" h="1975485">
                  <a:moveTo>
                    <a:pt x="0" y="97536"/>
                  </a:moveTo>
                  <a:lnTo>
                    <a:pt x="27432" y="97536"/>
                  </a:lnTo>
                </a:path>
                <a:path w="27940" h="1975485">
                  <a:moveTo>
                    <a:pt x="0" y="100583"/>
                  </a:moveTo>
                  <a:lnTo>
                    <a:pt x="27432" y="100583"/>
                  </a:lnTo>
                </a:path>
                <a:path w="27940" h="1975485">
                  <a:moveTo>
                    <a:pt x="0" y="103631"/>
                  </a:moveTo>
                  <a:lnTo>
                    <a:pt x="27432" y="103631"/>
                  </a:lnTo>
                </a:path>
                <a:path w="27940" h="1975485">
                  <a:moveTo>
                    <a:pt x="0" y="106679"/>
                  </a:moveTo>
                  <a:lnTo>
                    <a:pt x="27432" y="106679"/>
                  </a:lnTo>
                </a:path>
                <a:path w="27940" h="1975485">
                  <a:moveTo>
                    <a:pt x="0" y="109727"/>
                  </a:moveTo>
                  <a:lnTo>
                    <a:pt x="27432" y="109727"/>
                  </a:lnTo>
                </a:path>
                <a:path w="27940" h="1975485">
                  <a:moveTo>
                    <a:pt x="0" y="112775"/>
                  </a:moveTo>
                  <a:lnTo>
                    <a:pt x="27432" y="112775"/>
                  </a:lnTo>
                </a:path>
                <a:path w="27940" h="1975485">
                  <a:moveTo>
                    <a:pt x="0" y="115824"/>
                  </a:moveTo>
                  <a:lnTo>
                    <a:pt x="27432" y="115824"/>
                  </a:lnTo>
                </a:path>
                <a:path w="27940" h="1975485">
                  <a:moveTo>
                    <a:pt x="0" y="118872"/>
                  </a:moveTo>
                  <a:lnTo>
                    <a:pt x="27432" y="118872"/>
                  </a:lnTo>
                </a:path>
                <a:path w="27940" h="1975485">
                  <a:moveTo>
                    <a:pt x="0" y="121920"/>
                  </a:moveTo>
                  <a:lnTo>
                    <a:pt x="27432" y="121920"/>
                  </a:lnTo>
                </a:path>
                <a:path w="27940" h="1975485">
                  <a:moveTo>
                    <a:pt x="0" y="124968"/>
                  </a:moveTo>
                  <a:lnTo>
                    <a:pt x="27432" y="124968"/>
                  </a:lnTo>
                </a:path>
                <a:path w="27940" h="1975485">
                  <a:moveTo>
                    <a:pt x="0" y="128016"/>
                  </a:moveTo>
                  <a:lnTo>
                    <a:pt x="27432" y="128016"/>
                  </a:lnTo>
                </a:path>
                <a:path w="27940" h="1975485">
                  <a:moveTo>
                    <a:pt x="0" y="131063"/>
                  </a:moveTo>
                  <a:lnTo>
                    <a:pt x="27432" y="131063"/>
                  </a:lnTo>
                </a:path>
                <a:path w="27940" h="1975485">
                  <a:moveTo>
                    <a:pt x="0" y="134112"/>
                  </a:moveTo>
                  <a:lnTo>
                    <a:pt x="27432" y="134112"/>
                  </a:lnTo>
                </a:path>
                <a:path w="27940" h="1975485">
                  <a:moveTo>
                    <a:pt x="0" y="137160"/>
                  </a:moveTo>
                  <a:lnTo>
                    <a:pt x="27432" y="137160"/>
                  </a:lnTo>
                </a:path>
                <a:path w="27940" h="1975485">
                  <a:moveTo>
                    <a:pt x="0" y="140207"/>
                  </a:moveTo>
                  <a:lnTo>
                    <a:pt x="27432" y="140207"/>
                  </a:lnTo>
                </a:path>
                <a:path w="27940" h="1975485">
                  <a:moveTo>
                    <a:pt x="0" y="143255"/>
                  </a:moveTo>
                  <a:lnTo>
                    <a:pt x="27432" y="143255"/>
                  </a:lnTo>
                </a:path>
                <a:path w="27940" h="1975485">
                  <a:moveTo>
                    <a:pt x="0" y="146303"/>
                  </a:moveTo>
                  <a:lnTo>
                    <a:pt x="27432" y="146303"/>
                  </a:lnTo>
                </a:path>
                <a:path w="27940" h="1975485">
                  <a:moveTo>
                    <a:pt x="0" y="149351"/>
                  </a:moveTo>
                  <a:lnTo>
                    <a:pt x="27432" y="149351"/>
                  </a:lnTo>
                </a:path>
                <a:path w="27940" h="1975485">
                  <a:moveTo>
                    <a:pt x="0" y="152400"/>
                  </a:moveTo>
                  <a:lnTo>
                    <a:pt x="27432" y="152400"/>
                  </a:lnTo>
                </a:path>
                <a:path w="27940" h="1975485">
                  <a:moveTo>
                    <a:pt x="0" y="155448"/>
                  </a:moveTo>
                  <a:lnTo>
                    <a:pt x="27432" y="155448"/>
                  </a:lnTo>
                </a:path>
                <a:path w="27940" h="1975485">
                  <a:moveTo>
                    <a:pt x="0" y="158496"/>
                  </a:moveTo>
                  <a:lnTo>
                    <a:pt x="27432" y="158496"/>
                  </a:lnTo>
                </a:path>
                <a:path w="27940" h="1975485">
                  <a:moveTo>
                    <a:pt x="0" y="161544"/>
                  </a:moveTo>
                  <a:lnTo>
                    <a:pt x="27432" y="161544"/>
                  </a:lnTo>
                </a:path>
                <a:path w="27940" h="1975485">
                  <a:moveTo>
                    <a:pt x="0" y="164592"/>
                  </a:moveTo>
                  <a:lnTo>
                    <a:pt x="27432" y="164592"/>
                  </a:lnTo>
                </a:path>
                <a:path w="27940" h="1975485">
                  <a:moveTo>
                    <a:pt x="0" y="167639"/>
                  </a:moveTo>
                  <a:lnTo>
                    <a:pt x="27432" y="167639"/>
                  </a:lnTo>
                </a:path>
                <a:path w="27940" h="1975485">
                  <a:moveTo>
                    <a:pt x="0" y="170687"/>
                  </a:moveTo>
                  <a:lnTo>
                    <a:pt x="27432" y="170687"/>
                  </a:lnTo>
                </a:path>
                <a:path w="27940" h="1975485">
                  <a:moveTo>
                    <a:pt x="0" y="173736"/>
                  </a:moveTo>
                  <a:lnTo>
                    <a:pt x="27432" y="173736"/>
                  </a:lnTo>
                </a:path>
                <a:path w="27940" h="1975485">
                  <a:moveTo>
                    <a:pt x="0" y="176783"/>
                  </a:moveTo>
                  <a:lnTo>
                    <a:pt x="27432" y="176783"/>
                  </a:lnTo>
                </a:path>
                <a:path w="27940" h="1975485">
                  <a:moveTo>
                    <a:pt x="0" y="179831"/>
                  </a:moveTo>
                  <a:lnTo>
                    <a:pt x="27432" y="179831"/>
                  </a:lnTo>
                </a:path>
                <a:path w="27940" h="1975485">
                  <a:moveTo>
                    <a:pt x="0" y="182879"/>
                  </a:moveTo>
                  <a:lnTo>
                    <a:pt x="27432" y="182879"/>
                  </a:lnTo>
                </a:path>
                <a:path w="27940" h="1975485">
                  <a:moveTo>
                    <a:pt x="0" y="185927"/>
                  </a:moveTo>
                  <a:lnTo>
                    <a:pt x="27432" y="185927"/>
                  </a:lnTo>
                </a:path>
                <a:path w="27940" h="1975485">
                  <a:moveTo>
                    <a:pt x="0" y="188975"/>
                  </a:moveTo>
                  <a:lnTo>
                    <a:pt x="27432" y="188975"/>
                  </a:lnTo>
                </a:path>
                <a:path w="27940" h="1975485">
                  <a:moveTo>
                    <a:pt x="0" y="192024"/>
                  </a:moveTo>
                  <a:lnTo>
                    <a:pt x="27432" y="192024"/>
                  </a:lnTo>
                </a:path>
                <a:path w="27940" h="1975485">
                  <a:moveTo>
                    <a:pt x="0" y="195072"/>
                  </a:moveTo>
                  <a:lnTo>
                    <a:pt x="27432" y="195072"/>
                  </a:lnTo>
                </a:path>
                <a:path w="27940" h="1975485">
                  <a:moveTo>
                    <a:pt x="0" y="198120"/>
                  </a:moveTo>
                  <a:lnTo>
                    <a:pt x="27432" y="198120"/>
                  </a:lnTo>
                </a:path>
                <a:path w="27940" h="1975485">
                  <a:moveTo>
                    <a:pt x="0" y="201168"/>
                  </a:moveTo>
                  <a:lnTo>
                    <a:pt x="27432" y="201168"/>
                  </a:lnTo>
                </a:path>
                <a:path w="27940" h="1975485">
                  <a:moveTo>
                    <a:pt x="0" y="204216"/>
                  </a:moveTo>
                  <a:lnTo>
                    <a:pt x="27432" y="204216"/>
                  </a:lnTo>
                </a:path>
                <a:path w="27940" h="1975485">
                  <a:moveTo>
                    <a:pt x="0" y="207263"/>
                  </a:moveTo>
                  <a:lnTo>
                    <a:pt x="27432" y="207263"/>
                  </a:lnTo>
                </a:path>
                <a:path w="27940" h="1975485">
                  <a:moveTo>
                    <a:pt x="0" y="210312"/>
                  </a:moveTo>
                  <a:lnTo>
                    <a:pt x="27432" y="210312"/>
                  </a:lnTo>
                </a:path>
                <a:path w="27940" h="1975485">
                  <a:moveTo>
                    <a:pt x="0" y="213360"/>
                  </a:moveTo>
                  <a:lnTo>
                    <a:pt x="27432" y="213360"/>
                  </a:lnTo>
                </a:path>
                <a:path w="27940" h="1975485">
                  <a:moveTo>
                    <a:pt x="0" y="216407"/>
                  </a:moveTo>
                  <a:lnTo>
                    <a:pt x="27432" y="216407"/>
                  </a:lnTo>
                </a:path>
                <a:path w="27940" h="1975485">
                  <a:moveTo>
                    <a:pt x="0" y="219455"/>
                  </a:moveTo>
                  <a:lnTo>
                    <a:pt x="27432" y="219455"/>
                  </a:lnTo>
                </a:path>
                <a:path w="27940" h="1975485">
                  <a:moveTo>
                    <a:pt x="0" y="222503"/>
                  </a:moveTo>
                  <a:lnTo>
                    <a:pt x="27432" y="222503"/>
                  </a:lnTo>
                </a:path>
                <a:path w="27940" h="1975485">
                  <a:moveTo>
                    <a:pt x="0" y="225551"/>
                  </a:moveTo>
                  <a:lnTo>
                    <a:pt x="27432" y="225551"/>
                  </a:lnTo>
                </a:path>
                <a:path w="27940" h="1975485">
                  <a:moveTo>
                    <a:pt x="0" y="228600"/>
                  </a:moveTo>
                  <a:lnTo>
                    <a:pt x="27432" y="228600"/>
                  </a:lnTo>
                </a:path>
                <a:path w="27940" h="1975485">
                  <a:moveTo>
                    <a:pt x="0" y="231648"/>
                  </a:moveTo>
                  <a:lnTo>
                    <a:pt x="27432" y="231648"/>
                  </a:lnTo>
                </a:path>
                <a:path w="27940" h="1975485">
                  <a:moveTo>
                    <a:pt x="0" y="234696"/>
                  </a:moveTo>
                  <a:lnTo>
                    <a:pt x="27432" y="234696"/>
                  </a:lnTo>
                </a:path>
                <a:path w="27940" h="1975485">
                  <a:moveTo>
                    <a:pt x="0" y="237744"/>
                  </a:moveTo>
                  <a:lnTo>
                    <a:pt x="27432" y="237744"/>
                  </a:lnTo>
                </a:path>
                <a:path w="27940" h="1975485">
                  <a:moveTo>
                    <a:pt x="0" y="240792"/>
                  </a:moveTo>
                  <a:lnTo>
                    <a:pt x="27432" y="240792"/>
                  </a:lnTo>
                </a:path>
                <a:path w="27940" h="1975485">
                  <a:moveTo>
                    <a:pt x="0" y="243839"/>
                  </a:moveTo>
                  <a:lnTo>
                    <a:pt x="27432" y="243839"/>
                  </a:lnTo>
                </a:path>
                <a:path w="27940" h="1975485">
                  <a:moveTo>
                    <a:pt x="0" y="246887"/>
                  </a:moveTo>
                  <a:lnTo>
                    <a:pt x="27432" y="246887"/>
                  </a:lnTo>
                </a:path>
                <a:path w="27940" h="1975485">
                  <a:moveTo>
                    <a:pt x="0" y="249936"/>
                  </a:moveTo>
                  <a:lnTo>
                    <a:pt x="27432" y="249936"/>
                  </a:lnTo>
                </a:path>
                <a:path w="27940" h="1975485">
                  <a:moveTo>
                    <a:pt x="0" y="252983"/>
                  </a:moveTo>
                  <a:lnTo>
                    <a:pt x="27432" y="252983"/>
                  </a:lnTo>
                </a:path>
                <a:path w="27940" h="1975485">
                  <a:moveTo>
                    <a:pt x="0" y="256031"/>
                  </a:moveTo>
                  <a:lnTo>
                    <a:pt x="27432" y="256031"/>
                  </a:lnTo>
                </a:path>
                <a:path w="27940" h="1975485">
                  <a:moveTo>
                    <a:pt x="0" y="259079"/>
                  </a:moveTo>
                  <a:lnTo>
                    <a:pt x="27432" y="259079"/>
                  </a:lnTo>
                </a:path>
                <a:path w="27940" h="1975485">
                  <a:moveTo>
                    <a:pt x="0" y="262127"/>
                  </a:moveTo>
                  <a:lnTo>
                    <a:pt x="27432" y="262127"/>
                  </a:lnTo>
                </a:path>
                <a:path w="27940" h="1975485">
                  <a:moveTo>
                    <a:pt x="0" y="265175"/>
                  </a:moveTo>
                  <a:lnTo>
                    <a:pt x="27432" y="265175"/>
                  </a:lnTo>
                </a:path>
                <a:path w="27940" h="1975485">
                  <a:moveTo>
                    <a:pt x="0" y="268224"/>
                  </a:moveTo>
                  <a:lnTo>
                    <a:pt x="27432" y="268224"/>
                  </a:lnTo>
                </a:path>
                <a:path w="27940" h="1975485">
                  <a:moveTo>
                    <a:pt x="0" y="271272"/>
                  </a:moveTo>
                  <a:lnTo>
                    <a:pt x="27432" y="271272"/>
                  </a:lnTo>
                </a:path>
                <a:path w="27940" h="1975485">
                  <a:moveTo>
                    <a:pt x="0" y="274320"/>
                  </a:moveTo>
                  <a:lnTo>
                    <a:pt x="27432" y="274320"/>
                  </a:lnTo>
                </a:path>
                <a:path w="27940" h="1975485">
                  <a:moveTo>
                    <a:pt x="0" y="277368"/>
                  </a:moveTo>
                  <a:lnTo>
                    <a:pt x="27432" y="277368"/>
                  </a:lnTo>
                </a:path>
                <a:path w="27940" h="1975485">
                  <a:moveTo>
                    <a:pt x="0" y="280416"/>
                  </a:moveTo>
                  <a:lnTo>
                    <a:pt x="27432" y="280416"/>
                  </a:lnTo>
                </a:path>
                <a:path w="27940" h="1975485">
                  <a:moveTo>
                    <a:pt x="0" y="283463"/>
                  </a:moveTo>
                  <a:lnTo>
                    <a:pt x="27432" y="283463"/>
                  </a:lnTo>
                </a:path>
                <a:path w="27940" h="1975485">
                  <a:moveTo>
                    <a:pt x="0" y="286512"/>
                  </a:moveTo>
                  <a:lnTo>
                    <a:pt x="27432" y="286512"/>
                  </a:lnTo>
                </a:path>
                <a:path w="27940" h="1975485">
                  <a:moveTo>
                    <a:pt x="0" y="289560"/>
                  </a:moveTo>
                  <a:lnTo>
                    <a:pt x="27432" y="289560"/>
                  </a:lnTo>
                </a:path>
                <a:path w="27940" h="1975485">
                  <a:moveTo>
                    <a:pt x="0" y="292607"/>
                  </a:moveTo>
                  <a:lnTo>
                    <a:pt x="27432" y="292607"/>
                  </a:lnTo>
                </a:path>
                <a:path w="27940" h="1975485">
                  <a:moveTo>
                    <a:pt x="0" y="295655"/>
                  </a:moveTo>
                  <a:lnTo>
                    <a:pt x="27432" y="295655"/>
                  </a:lnTo>
                </a:path>
                <a:path w="27940" h="1975485">
                  <a:moveTo>
                    <a:pt x="0" y="298703"/>
                  </a:moveTo>
                  <a:lnTo>
                    <a:pt x="27432" y="298703"/>
                  </a:lnTo>
                </a:path>
                <a:path w="27940" h="1975485">
                  <a:moveTo>
                    <a:pt x="0" y="301751"/>
                  </a:moveTo>
                  <a:lnTo>
                    <a:pt x="27432" y="301751"/>
                  </a:lnTo>
                </a:path>
                <a:path w="27940" h="1975485">
                  <a:moveTo>
                    <a:pt x="0" y="304800"/>
                  </a:moveTo>
                  <a:lnTo>
                    <a:pt x="27432" y="304800"/>
                  </a:lnTo>
                </a:path>
                <a:path w="27940" h="1975485">
                  <a:moveTo>
                    <a:pt x="0" y="307848"/>
                  </a:moveTo>
                  <a:lnTo>
                    <a:pt x="27432" y="307848"/>
                  </a:lnTo>
                </a:path>
                <a:path w="27940" h="1975485">
                  <a:moveTo>
                    <a:pt x="0" y="310896"/>
                  </a:moveTo>
                  <a:lnTo>
                    <a:pt x="27432" y="310896"/>
                  </a:lnTo>
                </a:path>
                <a:path w="27940" h="1975485">
                  <a:moveTo>
                    <a:pt x="0" y="313944"/>
                  </a:moveTo>
                  <a:lnTo>
                    <a:pt x="27432" y="313944"/>
                  </a:lnTo>
                </a:path>
                <a:path w="27940" h="1975485">
                  <a:moveTo>
                    <a:pt x="0" y="316992"/>
                  </a:moveTo>
                  <a:lnTo>
                    <a:pt x="27432" y="316992"/>
                  </a:lnTo>
                </a:path>
                <a:path w="27940" h="1975485">
                  <a:moveTo>
                    <a:pt x="0" y="320039"/>
                  </a:moveTo>
                  <a:lnTo>
                    <a:pt x="27432" y="320039"/>
                  </a:lnTo>
                </a:path>
                <a:path w="27940" h="1975485">
                  <a:moveTo>
                    <a:pt x="0" y="323088"/>
                  </a:moveTo>
                  <a:lnTo>
                    <a:pt x="27432" y="323088"/>
                  </a:lnTo>
                </a:path>
                <a:path w="27940" h="1975485">
                  <a:moveTo>
                    <a:pt x="0" y="326136"/>
                  </a:moveTo>
                  <a:lnTo>
                    <a:pt x="27432" y="326136"/>
                  </a:lnTo>
                </a:path>
                <a:path w="27940" h="1975485">
                  <a:moveTo>
                    <a:pt x="0" y="329183"/>
                  </a:moveTo>
                  <a:lnTo>
                    <a:pt x="27432" y="329183"/>
                  </a:lnTo>
                </a:path>
                <a:path w="27940" h="1975485">
                  <a:moveTo>
                    <a:pt x="0" y="332231"/>
                  </a:moveTo>
                  <a:lnTo>
                    <a:pt x="27432" y="332231"/>
                  </a:lnTo>
                </a:path>
                <a:path w="27940" h="1975485">
                  <a:moveTo>
                    <a:pt x="0" y="335279"/>
                  </a:moveTo>
                  <a:lnTo>
                    <a:pt x="27432" y="335279"/>
                  </a:lnTo>
                </a:path>
                <a:path w="27940" h="1975485">
                  <a:moveTo>
                    <a:pt x="0" y="338327"/>
                  </a:moveTo>
                  <a:lnTo>
                    <a:pt x="27432" y="338327"/>
                  </a:lnTo>
                </a:path>
                <a:path w="27940" h="1975485">
                  <a:moveTo>
                    <a:pt x="0" y="341375"/>
                  </a:moveTo>
                  <a:lnTo>
                    <a:pt x="27432" y="341375"/>
                  </a:lnTo>
                </a:path>
                <a:path w="27940" h="1975485">
                  <a:moveTo>
                    <a:pt x="0" y="344424"/>
                  </a:moveTo>
                  <a:lnTo>
                    <a:pt x="27432" y="344424"/>
                  </a:lnTo>
                </a:path>
                <a:path w="27940" h="1975485">
                  <a:moveTo>
                    <a:pt x="0" y="347472"/>
                  </a:moveTo>
                  <a:lnTo>
                    <a:pt x="27432" y="347472"/>
                  </a:lnTo>
                </a:path>
                <a:path w="27940" h="1975485">
                  <a:moveTo>
                    <a:pt x="0" y="350520"/>
                  </a:moveTo>
                  <a:lnTo>
                    <a:pt x="27432" y="350520"/>
                  </a:lnTo>
                </a:path>
                <a:path w="27940" h="1975485">
                  <a:moveTo>
                    <a:pt x="0" y="353568"/>
                  </a:moveTo>
                  <a:lnTo>
                    <a:pt x="27432" y="353568"/>
                  </a:lnTo>
                </a:path>
                <a:path w="27940" h="1975485">
                  <a:moveTo>
                    <a:pt x="0" y="356616"/>
                  </a:moveTo>
                  <a:lnTo>
                    <a:pt x="27432" y="356616"/>
                  </a:lnTo>
                </a:path>
                <a:path w="27940" h="1975485">
                  <a:moveTo>
                    <a:pt x="0" y="359663"/>
                  </a:moveTo>
                  <a:lnTo>
                    <a:pt x="27432" y="359663"/>
                  </a:lnTo>
                </a:path>
                <a:path w="27940" h="1975485">
                  <a:moveTo>
                    <a:pt x="0" y="362712"/>
                  </a:moveTo>
                  <a:lnTo>
                    <a:pt x="27432" y="362712"/>
                  </a:lnTo>
                </a:path>
                <a:path w="27940" h="1975485">
                  <a:moveTo>
                    <a:pt x="0" y="365760"/>
                  </a:moveTo>
                  <a:lnTo>
                    <a:pt x="27432" y="365760"/>
                  </a:lnTo>
                </a:path>
                <a:path w="27940" h="1975485">
                  <a:moveTo>
                    <a:pt x="0" y="368807"/>
                  </a:moveTo>
                  <a:lnTo>
                    <a:pt x="27432" y="368807"/>
                  </a:lnTo>
                </a:path>
                <a:path w="27940" h="1975485">
                  <a:moveTo>
                    <a:pt x="0" y="371855"/>
                  </a:moveTo>
                  <a:lnTo>
                    <a:pt x="27432" y="371855"/>
                  </a:lnTo>
                </a:path>
                <a:path w="27940" h="1975485">
                  <a:moveTo>
                    <a:pt x="0" y="374903"/>
                  </a:moveTo>
                  <a:lnTo>
                    <a:pt x="27432" y="374903"/>
                  </a:lnTo>
                </a:path>
                <a:path w="27940" h="1975485">
                  <a:moveTo>
                    <a:pt x="0" y="377951"/>
                  </a:moveTo>
                  <a:lnTo>
                    <a:pt x="27432" y="377951"/>
                  </a:lnTo>
                </a:path>
                <a:path w="27940" h="1975485">
                  <a:moveTo>
                    <a:pt x="0" y="381000"/>
                  </a:moveTo>
                  <a:lnTo>
                    <a:pt x="27432" y="381000"/>
                  </a:lnTo>
                </a:path>
                <a:path w="27940" h="1975485">
                  <a:moveTo>
                    <a:pt x="0" y="384048"/>
                  </a:moveTo>
                  <a:lnTo>
                    <a:pt x="27432" y="384048"/>
                  </a:lnTo>
                </a:path>
                <a:path w="27940" h="1975485">
                  <a:moveTo>
                    <a:pt x="0" y="387096"/>
                  </a:moveTo>
                  <a:lnTo>
                    <a:pt x="27432" y="387096"/>
                  </a:lnTo>
                </a:path>
                <a:path w="27940" h="1975485">
                  <a:moveTo>
                    <a:pt x="0" y="390144"/>
                  </a:moveTo>
                  <a:lnTo>
                    <a:pt x="27432" y="390144"/>
                  </a:lnTo>
                </a:path>
                <a:path w="27940" h="1975485">
                  <a:moveTo>
                    <a:pt x="0" y="393192"/>
                  </a:moveTo>
                  <a:lnTo>
                    <a:pt x="27432" y="393192"/>
                  </a:lnTo>
                </a:path>
                <a:path w="27940" h="1975485">
                  <a:moveTo>
                    <a:pt x="0" y="396239"/>
                  </a:moveTo>
                  <a:lnTo>
                    <a:pt x="27432" y="396239"/>
                  </a:lnTo>
                </a:path>
                <a:path w="27940" h="1975485">
                  <a:moveTo>
                    <a:pt x="0" y="399288"/>
                  </a:moveTo>
                  <a:lnTo>
                    <a:pt x="27432" y="399288"/>
                  </a:lnTo>
                </a:path>
                <a:path w="27940" h="1975485">
                  <a:moveTo>
                    <a:pt x="0" y="402336"/>
                  </a:moveTo>
                  <a:lnTo>
                    <a:pt x="27432" y="402336"/>
                  </a:lnTo>
                </a:path>
                <a:path w="27940" h="1975485">
                  <a:moveTo>
                    <a:pt x="0" y="405383"/>
                  </a:moveTo>
                  <a:lnTo>
                    <a:pt x="27432" y="405383"/>
                  </a:lnTo>
                </a:path>
                <a:path w="27940" h="1975485">
                  <a:moveTo>
                    <a:pt x="0" y="408431"/>
                  </a:moveTo>
                  <a:lnTo>
                    <a:pt x="27432" y="408431"/>
                  </a:lnTo>
                </a:path>
                <a:path w="27940" h="1975485">
                  <a:moveTo>
                    <a:pt x="0" y="411479"/>
                  </a:moveTo>
                  <a:lnTo>
                    <a:pt x="27432" y="411479"/>
                  </a:lnTo>
                </a:path>
                <a:path w="27940" h="1975485">
                  <a:moveTo>
                    <a:pt x="0" y="414527"/>
                  </a:moveTo>
                  <a:lnTo>
                    <a:pt x="27432" y="414527"/>
                  </a:lnTo>
                </a:path>
                <a:path w="27940" h="1975485">
                  <a:moveTo>
                    <a:pt x="0" y="417575"/>
                  </a:moveTo>
                  <a:lnTo>
                    <a:pt x="27432" y="417575"/>
                  </a:lnTo>
                </a:path>
                <a:path w="27940" h="1975485">
                  <a:moveTo>
                    <a:pt x="0" y="420624"/>
                  </a:moveTo>
                  <a:lnTo>
                    <a:pt x="27432" y="420624"/>
                  </a:lnTo>
                </a:path>
                <a:path w="27940" h="1975485">
                  <a:moveTo>
                    <a:pt x="0" y="423672"/>
                  </a:moveTo>
                  <a:lnTo>
                    <a:pt x="27432" y="423672"/>
                  </a:lnTo>
                </a:path>
                <a:path w="27940" h="1975485">
                  <a:moveTo>
                    <a:pt x="0" y="426720"/>
                  </a:moveTo>
                  <a:lnTo>
                    <a:pt x="27432" y="426720"/>
                  </a:lnTo>
                </a:path>
                <a:path w="27940" h="1975485">
                  <a:moveTo>
                    <a:pt x="0" y="429768"/>
                  </a:moveTo>
                  <a:lnTo>
                    <a:pt x="27432" y="429768"/>
                  </a:lnTo>
                </a:path>
                <a:path w="27940" h="1975485">
                  <a:moveTo>
                    <a:pt x="0" y="432816"/>
                  </a:moveTo>
                  <a:lnTo>
                    <a:pt x="27432" y="432816"/>
                  </a:lnTo>
                </a:path>
                <a:path w="27940" h="1975485">
                  <a:moveTo>
                    <a:pt x="0" y="435863"/>
                  </a:moveTo>
                  <a:lnTo>
                    <a:pt x="27432" y="435863"/>
                  </a:lnTo>
                </a:path>
                <a:path w="27940" h="1975485">
                  <a:moveTo>
                    <a:pt x="0" y="438912"/>
                  </a:moveTo>
                  <a:lnTo>
                    <a:pt x="27432" y="438912"/>
                  </a:lnTo>
                </a:path>
                <a:path w="27940" h="1975485">
                  <a:moveTo>
                    <a:pt x="0" y="441960"/>
                  </a:moveTo>
                  <a:lnTo>
                    <a:pt x="27432" y="441960"/>
                  </a:lnTo>
                </a:path>
                <a:path w="27940" h="1975485">
                  <a:moveTo>
                    <a:pt x="0" y="445007"/>
                  </a:moveTo>
                  <a:lnTo>
                    <a:pt x="27432" y="445007"/>
                  </a:lnTo>
                </a:path>
                <a:path w="27940" h="1975485">
                  <a:moveTo>
                    <a:pt x="0" y="448055"/>
                  </a:moveTo>
                  <a:lnTo>
                    <a:pt x="27432" y="448055"/>
                  </a:lnTo>
                </a:path>
                <a:path w="27940" h="1975485">
                  <a:moveTo>
                    <a:pt x="0" y="451103"/>
                  </a:moveTo>
                  <a:lnTo>
                    <a:pt x="27432" y="451103"/>
                  </a:lnTo>
                </a:path>
                <a:path w="27940" h="1975485">
                  <a:moveTo>
                    <a:pt x="0" y="454151"/>
                  </a:moveTo>
                  <a:lnTo>
                    <a:pt x="27432" y="454151"/>
                  </a:lnTo>
                </a:path>
                <a:path w="27940" h="1975485">
                  <a:moveTo>
                    <a:pt x="0" y="457200"/>
                  </a:moveTo>
                  <a:lnTo>
                    <a:pt x="27432" y="457200"/>
                  </a:lnTo>
                </a:path>
                <a:path w="27940" h="1975485">
                  <a:moveTo>
                    <a:pt x="0" y="460248"/>
                  </a:moveTo>
                  <a:lnTo>
                    <a:pt x="27432" y="460248"/>
                  </a:lnTo>
                </a:path>
                <a:path w="27940" h="1975485">
                  <a:moveTo>
                    <a:pt x="0" y="463296"/>
                  </a:moveTo>
                  <a:lnTo>
                    <a:pt x="27432" y="463296"/>
                  </a:lnTo>
                </a:path>
                <a:path w="27940" h="1975485">
                  <a:moveTo>
                    <a:pt x="0" y="466344"/>
                  </a:moveTo>
                  <a:lnTo>
                    <a:pt x="27432" y="466344"/>
                  </a:lnTo>
                </a:path>
                <a:path w="27940" h="1975485">
                  <a:moveTo>
                    <a:pt x="0" y="469392"/>
                  </a:moveTo>
                  <a:lnTo>
                    <a:pt x="27432" y="469392"/>
                  </a:lnTo>
                </a:path>
                <a:path w="27940" h="1975485">
                  <a:moveTo>
                    <a:pt x="0" y="472439"/>
                  </a:moveTo>
                  <a:lnTo>
                    <a:pt x="27432" y="472439"/>
                  </a:lnTo>
                </a:path>
                <a:path w="27940" h="1975485">
                  <a:moveTo>
                    <a:pt x="0" y="475488"/>
                  </a:moveTo>
                  <a:lnTo>
                    <a:pt x="27432" y="475488"/>
                  </a:lnTo>
                </a:path>
                <a:path w="27940" h="1975485">
                  <a:moveTo>
                    <a:pt x="0" y="478536"/>
                  </a:moveTo>
                  <a:lnTo>
                    <a:pt x="27432" y="478536"/>
                  </a:lnTo>
                </a:path>
                <a:path w="27940" h="1975485">
                  <a:moveTo>
                    <a:pt x="0" y="481583"/>
                  </a:moveTo>
                  <a:lnTo>
                    <a:pt x="27432" y="481583"/>
                  </a:lnTo>
                </a:path>
                <a:path w="27940" h="1975485">
                  <a:moveTo>
                    <a:pt x="0" y="484631"/>
                  </a:moveTo>
                  <a:lnTo>
                    <a:pt x="27432" y="484631"/>
                  </a:lnTo>
                </a:path>
                <a:path w="27940" h="1975485">
                  <a:moveTo>
                    <a:pt x="0" y="487679"/>
                  </a:moveTo>
                  <a:lnTo>
                    <a:pt x="27432" y="487679"/>
                  </a:lnTo>
                </a:path>
                <a:path w="27940" h="1975485">
                  <a:moveTo>
                    <a:pt x="0" y="490727"/>
                  </a:moveTo>
                  <a:lnTo>
                    <a:pt x="27432" y="490727"/>
                  </a:lnTo>
                </a:path>
                <a:path w="27940" h="1975485">
                  <a:moveTo>
                    <a:pt x="0" y="493775"/>
                  </a:moveTo>
                  <a:lnTo>
                    <a:pt x="27432" y="493775"/>
                  </a:lnTo>
                </a:path>
                <a:path w="27940" h="1975485">
                  <a:moveTo>
                    <a:pt x="0" y="496824"/>
                  </a:moveTo>
                  <a:lnTo>
                    <a:pt x="27432" y="496824"/>
                  </a:lnTo>
                </a:path>
                <a:path w="27940" h="1975485">
                  <a:moveTo>
                    <a:pt x="0" y="499872"/>
                  </a:moveTo>
                  <a:lnTo>
                    <a:pt x="27432" y="499872"/>
                  </a:lnTo>
                </a:path>
                <a:path w="27940" h="1975485">
                  <a:moveTo>
                    <a:pt x="0" y="502920"/>
                  </a:moveTo>
                  <a:lnTo>
                    <a:pt x="27432" y="502920"/>
                  </a:lnTo>
                </a:path>
                <a:path w="27940" h="1975485">
                  <a:moveTo>
                    <a:pt x="0" y="505968"/>
                  </a:moveTo>
                  <a:lnTo>
                    <a:pt x="27432" y="505968"/>
                  </a:lnTo>
                </a:path>
                <a:path w="27940" h="1975485">
                  <a:moveTo>
                    <a:pt x="0" y="509016"/>
                  </a:moveTo>
                  <a:lnTo>
                    <a:pt x="27432" y="509016"/>
                  </a:lnTo>
                </a:path>
                <a:path w="27940" h="1975485">
                  <a:moveTo>
                    <a:pt x="0" y="512063"/>
                  </a:moveTo>
                  <a:lnTo>
                    <a:pt x="27432" y="512063"/>
                  </a:lnTo>
                </a:path>
                <a:path w="27940" h="1975485">
                  <a:moveTo>
                    <a:pt x="0" y="515112"/>
                  </a:moveTo>
                  <a:lnTo>
                    <a:pt x="27432" y="515112"/>
                  </a:lnTo>
                </a:path>
                <a:path w="27940" h="1975485">
                  <a:moveTo>
                    <a:pt x="0" y="518160"/>
                  </a:moveTo>
                  <a:lnTo>
                    <a:pt x="27432" y="518160"/>
                  </a:lnTo>
                </a:path>
                <a:path w="27940" h="1975485">
                  <a:moveTo>
                    <a:pt x="0" y="521207"/>
                  </a:moveTo>
                  <a:lnTo>
                    <a:pt x="27432" y="521207"/>
                  </a:lnTo>
                </a:path>
                <a:path w="27940" h="1975485">
                  <a:moveTo>
                    <a:pt x="0" y="524255"/>
                  </a:moveTo>
                  <a:lnTo>
                    <a:pt x="27432" y="524255"/>
                  </a:lnTo>
                </a:path>
                <a:path w="27940" h="1975485">
                  <a:moveTo>
                    <a:pt x="0" y="527303"/>
                  </a:moveTo>
                  <a:lnTo>
                    <a:pt x="27432" y="527303"/>
                  </a:lnTo>
                </a:path>
                <a:path w="27940" h="1975485">
                  <a:moveTo>
                    <a:pt x="0" y="530351"/>
                  </a:moveTo>
                  <a:lnTo>
                    <a:pt x="27432" y="530351"/>
                  </a:lnTo>
                </a:path>
                <a:path w="27940" h="1975485">
                  <a:moveTo>
                    <a:pt x="0" y="533400"/>
                  </a:moveTo>
                  <a:lnTo>
                    <a:pt x="27432" y="533400"/>
                  </a:lnTo>
                </a:path>
                <a:path w="27940" h="1975485">
                  <a:moveTo>
                    <a:pt x="0" y="536448"/>
                  </a:moveTo>
                  <a:lnTo>
                    <a:pt x="27432" y="536448"/>
                  </a:lnTo>
                </a:path>
                <a:path w="27940" h="1975485">
                  <a:moveTo>
                    <a:pt x="0" y="539496"/>
                  </a:moveTo>
                  <a:lnTo>
                    <a:pt x="27432" y="539496"/>
                  </a:lnTo>
                </a:path>
                <a:path w="27940" h="1975485">
                  <a:moveTo>
                    <a:pt x="0" y="542544"/>
                  </a:moveTo>
                  <a:lnTo>
                    <a:pt x="27432" y="542544"/>
                  </a:lnTo>
                </a:path>
                <a:path w="27940" h="1975485">
                  <a:moveTo>
                    <a:pt x="0" y="545592"/>
                  </a:moveTo>
                  <a:lnTo>
                    <a:pt x="27432" y="545592"/>
                  </a:lnTo>
                </a:path>
                <a:path w="27940" h="1975485">
                  <a:moveTo>
                    <a:pt x="0" y="548639"/>
                  </a:moveTo>
                  <a:lnTo>
                    <a:pt x="27432" y="548639"/>
                  </a:lnTo>
                </a:path>
                <a:path w="27940" h="1975485">
                  <a:moveTo>
                    <a:pt x="0" y="551688"/>
                  </a:moveTo>
                  <a:lnTo>
                    <a:pt x="27432" y="551688"/>
                  </a:lnTo>
                </a:path>
                <a:path w="27940" h="1975485">
                  <a:moveTo>
                    <a:pt x="0" y="554736"/>
                  </a:moveTo>
                  <a:lnTo>
                    <a:pt x="27432" y="554736"/>
                  </a:lnTo>
                </a:path>
                <a:path w="27940" h="1975485">
                  <a:moveTo>
                    <a:pt x="0" y="557783"/>
                  </a:moveTo>
                  <a:lnTo>
                    <a:pt x="27432" y="557783"/>
                  </a:lnTo>
                </a:path>
                <a:path w="27940" h="1975485">
                  <a:moveTo>
                    <a:pt x="0" y="560831"/>
                  </a:moveTo>
                  <a:lnTo>
                    <a:pt x="27432" y="560831"/>
                  </a:lnTo>
                </a:path>
                <a:path w="27940" h="1975485">
                  <a:moveTo>
                    <a:pt x="0" y="563879"/>
                  </a:moveTo>
                  <a:lnTo>
                    <a:pt x="27432" y="563879"/>
                  </a:lnTo>
                </a:path>
                <a:path w="27940" h="1975485">
                  <a:moveTo>
                    <a:pt x="0" y="566927"/>
                  </a:moveTo>
                  <a:lnTo>
                    <a:pt x="27432" y="566927"/>
                  </a:lnTo>
                </a:path>
                <a:path w="27940" h="1975485">
                  <a:moveTo>
                    <a:pt x="0" y="569976"/>
                  </a:moveTo>
                  <a:lnTo>
                    <a:pt x="27432" y="569976"/>
                  </a:lnTo>
                </a:path>
                <a:path w="27940" h="1975485">
                  <a:moveTo>
                    <a:pt x="0" y="573024"/>
                  </a:moveTo>
                  <a:lnTo>
                    <a:pt x="27432" y="573024"/>
                  </a:lnTo>
                </a:path>
                <a:path w="27940" h="1975485">
                  <a:moveTo>
                    <a:pt x="0" y="576072"/>
                  </a:moveTo>
                  <a:lnTo>
                    <a:pt x="27432" y="576072"/>
                  </a:lnTo>
                </a:path>
                <a:path w="27940" h="1975485">
                  <a:moveTo>
                    <a:pt x="0" y="579120"/>
                  </a:moveTo>
                  <a:lnTo>
                    <a:pt x="27432" y="579120"/>
                  </a:lnTo>
                </a:path>
                <a:path w="27940" h="1975485">
                  <a:moveTo>
                    <a:pt x="0" y="582168"/>
                  </a:moveTo>
                  <a:lnTo>
                    <a:pt x="27432" y="582168"/>
                  </a:lnTo>
                </a:path>
                <a:path w="27940" h="1975485">
                  <a:moveTo>
                    <a:pt x="0" y="585216"/>
                  </a:moveTo>
                  <a:lnTo>
                    <a:pt x="27432" y="585216"/>
                  </a:lnTo>
                </a:path>
                <a:path w="27940" h="1975485">
                  <a:moveTo>
                    <a:pt x="0" y="588263"/>
                  </a:moveTo>
                  <a:lnTo>
                    <a:pt x="27432" y="588263"/>
                  </a:lnTo>
                </a:path>
                <a:path w="27940" h="1975485">
                  <a:moveTo>
                    <a:pt x="0" y="591312"/>
                  </a:moveTo>
                  <a:lnTo>
                    <a:pt x="27432" y="591312"/>
                  </a:lnTo>
                </a:path>
                <a:path w="27940" h="1975485">
                  <a:moveTo>
                    <a:pt x="0" y="594360"/>
                  </a:moveTo>
                  <a:lnTo>
                    <a:pt x="27432" y="594360"/>
                  </a:lnTo>
                </a:path>
                <a:path w="27940" h="1975485">
                  <a:moveTo>
                    <a:pt x="0" y="597407"/>
                  </a:moveTo>
                  <a:lnTo>
                    <a:pt x="27432" y="597407"/>
                  </a:lnTo>
                </a:path>
                <a:path w="27940" h="1975485">
                  <a:moveTo>
                    <a:pt x="0" y="600455"/>
                  </a:moveTo>
                  <a:lnTo>
                    <a:pt x="27432" y="600455"/>
                  </a:lnTo>
                </a:path>
                <a:path w="27940" h="1975485">
                  <a:moveTo>
                    <a:pt x="0" y="603503"/>
                  </a:moveTo>
                  <a:lnTo>
                    <a:pt x="27432" y="603503"/>
                  </a:lnTo>
                </a:path>
                <a:path w="27940" h="1975485">
                  <a:moveTo>
                    <a:pt x="0" y="606551"/>
                  </a:moveTo>
                  <a:lnTo>
                    <a:pt x="27432" y="606551"/>
                  </a:lnTo>
                </a:path>
                <a:path w="27940" h="1975485">
                  <a:moveTo>
                    <a:pt x="0" y="609600"/>
                  </a:moveTo>
                  <a:lnTo>
                    <a:pt x="27432" y="609600"/>
                  </a:lnTo>
                </a:path>
                <a:path w="27940" h="1975485">
                  <a:moveTo>
                    <a:pt x="0" y="612648"/>
                  </a:moveTo>
                  <a:lnTo>
                    <a:pt x="27432" y="612648"/>
                  </a:lnTo>
                </a:path>
                <a:path w="27940" h="1975485">
                  <a:moveTo>
                    <a:pt x="0" y="615696"/>
                  </a:moveTo>
                  <a:lnTo>
                    <a:pt x="27432" y="615696"/>
                  </a:lnTo>
                </a:path>
                <a:path w="27940" h="1975485">
                  <a:moveTo>
                    <a:pt x="0" y="618744"/>
                  </a:moveTo>
                  <a:lnTo>
                    <a:pt x="27432" y="618744"/>
                  </a:lnTo>
                </a:path>
                <a:path w="27940" h="1975485">
                  <a:moveTo>
                    <a:pt x="0" y="621792"/>
                  </a:moveTo>
                  <a:lnTo>
                    <a:pt x="27432" y="621792"/>
                  </a:lnTo>
                </a:path>
                <a:path w="27940" h="1975485">
                  <a:moveTo>
                    <a:pt x="0" y="624839"/>
                  </a:moveTo>
                  <a:lnTo>
                    <a:pt x="27432" y="624839"/>
                  </a:lnTo>
                </a:path>
                <a:path w="27940" h="1975485">
                  <a:moveTo>
                    <a:pt x="0" y="627888"/>
                  </a:moveTo>
                  <a:lnTo>
                    <a:pt x="27432" y="627888"/>
                  </a:lnTo>
                </a:path>
                <a:path w="27940" h="1975485">
                  <a:moveTo>
                    <a:pt x="0" y="630936"/>
                  </a:moveTo>
                  <a:lnTo>
                    <a:pt x="27432" y="630936"/>
                  </a:lnTo>
                </a:path>
                <a:path w="27940" h="1975485">
                  <a:moveTo>
                    <a:pt x="0" y="633983"/>
                  </a:moveTo>
                  <a:lnTo>
                    <a:pt x="27432" y="633983"/>
                  </a:lnTo>
                </a:path>
                <a:path w="27940" h="1975485">
                  <a:moveTo>
                    <a:pt x="0" y="637031"/>
                  </a:moveTo>
                  <a:lnTo>
                    <a:pt x="27432" y="637031"/>
                  </a:lnTo>
                </a:path>
                <a:path w="27940" h="1975485">
                  <a:moveTo>
                    <a:pt x="0" y="640079"/>
                  </a:moveTo>
                  <a:lnTo>
                    <a:pt x="27432" y="640079"/>
                  </a:lnTo>
                </a:path>
                <a:path w="27940" h="1975485">
                  <a:moveTo>
                    <a:pt x="0" y="643127"/>
                  </a:moveTo>
                  <a:lnTo>
                    <a:pt x="27432" y="643127"/>
                  </a:lnTo>
                </a:path>
                <a:path w="27940" h="1975485">
                  <a:moveTo>
                    <a:pt x="0" y="646176"/>
                  </a:moveTo>
                  <a:lnTo>
                    <a:pt x="27432" y="646176"/>
                  </a:lnTo>
                </a:path>
                <a:path w="27940" h="1975485">
                  <a:moveTo>
                    <a:pt x="0" y="649224"/>
                  </a:moveTo>
                  <a:lnTo>
                    <a:pt x="27432" y="649224"/>
                  </a:lnTo>
                </a:path>
                <a:path w="27940" h="1975485">
                  <a:moveTo>
                    <a:pt x="0" y="652272"/>
                  </a:moveTo>
                  <a:lnTo>
                    <a:pt x="27432" y="652272"/>
                  </a:lnTo>
                </a:path>
                <a:path w="27940" h="1975485">
                  <a:moveTo>
                    <a:pt x="0" y="655320"/>
                  </a:moveTo>
                  <a:lnTo>
                    <a:pt x="27432" y="655320"/>
                  </a:lnTo>
                </a:path>
                <a:path w="27940" h="1975485">
                  <a:moveTo>
                    <a:pt x="0" y="658368"/>
                  </a:moveTo>
                  <a:lnTo>
                    <a:pt x="27432" y="658368"/>
                  </a:lnTo>
                </a:path>
                <a:path w="27940" h="1975485">
                  <a:moveTo>
                    <a:pt x="0" y="661416"/>
                  </a:moveTo>
                  <a:lnTo>
                    <a:pt x="27432" y="661416"/>
                  </a:lnTo>
                </a:path>
                <a:path w="27940" h="1975485">
                  <a:moveTo>
                    <a:pt x="0" y="664463"/>
                  </a:moveTo>
                  <a:lnTo>
                    <a:pt x="27432" y="664463"/>
                  </a:lnTo>
                </a:path>
                <a:path w="27940" h="1975485">
                  <a:moveTo>
                    <a:pt x="0" y="667512"/>
                  </a:moveTo>
                  <a:lnTo>
                    <a:pt x="27432" y="667512"/>
                  </a:lnTo>
                </a:path>
                <a:path w="27940" h="1975485">
                  <a:moveTo>
                    <a:pt x="0" y="670560"/>
                  </a:moveTo>
                  <a:lnTo>
                    <a:pt x="27432" y="670560"/>
                  </a:lnTo>
                </a:path>
                <a:path w="27940" h="1975485">
                  <a:moveTo>
                    <a:pt x="0" y="673607"/>
                  </a:moveTo>
                  <a:lnTo>
                    <a:pt x="27432" y="673607"/>
                  </a:lnTo>
                </a:path>
                <a:path w="27940" h="1975485">
                  <a:moveTo>
                    <a:pt x="0" y="676655"/>
                  </a:moveTo>
                  <a:lnTo>
                    <a:pt x="27432" y="676655"/>
                  </a:lnTo>
                </a:path>
                <a:path w="27940" h="1975485">
                  <a:moveTo>
                    <a:pt x="0" y="679703"/>
                  </a:moveTo>
                  <a:lnTo>
                    <a:pt x="27432" y="679703"/>
                  </a:lnTo>
                </a:path>
                <a:path w="27940" h="1975485">
                  <a:moveTo>
                    <a:pt x="0" y="682751"/>
                  </a:moveTo>
                  <a:lnTo>
                    <a:pt x="27432" y="682751"/>
                  </a:lnTo>
                </a:path>
                <a:path w="27940" h="1975485">
                  <a:moveTo>
                    <a:pt x="0" y="685800"/>
                  </a:moveTo>
                  <a:lnTo>
                    <a:pt x="27432" y="685800"/>
                  </a:lnTo>
                </a:path>
                <a:path w="27940" h="1975485">
                  <a:moveTo>
                    <a:pt x="0" y="688848"/>
                  </a:moveTo>
                  <a:lnTo>
                    <a:pt x="27432" y="688848"/>
                  </a:lnTo>
                </a:path>
                <a:path w="27940" h="1975485">
                  <a:moveTo>
                    <a:pt x="0" y="691896"/>
                  </a:moveTo>
                  <a:lnTo>
                    <a:pt x="27432" y="691896"/>
                  </a:lnTo>
                </a:path>
                <a:path w="27940" h="1975485">
                  <a:moveTo>
                    <a:pt x="0" y="694944"/>
                  </a:moveTo>
                  <a:lnTo>
                    <a:pt x="27432" y="694944"/>
                  </a:lnTo>
                </a:path>
                <a:path w="27940" h="1975485">
                  <a:moveTo>
                    <a:pt x="0" y="697992"/>
                  </a:moveTo>
                  <a:lnTo>
                    <a:pt x="27432" y="697992"/>
                  </a:lnTo>
                </a:path>
                <a:path w="27940" h="1975485">
                  <a:moveTo>
                    <a:pt x="0" y="701039"/>
                  </a:moveTo>
                  <a:lnTo>
                    <a:pt x="27432" y="701039"/>
                  </a:lnTo>
                </a:path>
                <a:path w="27940" h="1975485">
                  <a:moveTo>
                    <a:pt x="0" y="704088"/>
                  </a:moveTo>
                  <a:lnTo>
                    <a:pt x="27432" y="704088"/>
                  </a:lnTo>
                </a:path>
                <a:path w="27940" h="1975485">
                  <a:moveTo>
                    <a:pt x="0" y="707136"/>
                  </a:moveTo>
                  <a:lnTo>
                    <a:pt x="27432" y="707136"/>
                  </a:lnTo>
                </a:path>
                <a:path w="27940" h="1975485">
                  <a:moveTo>
                    <a:pt x="0" y="710183"/>
                  </a:moveTo>
                  <a:lnTo>
                    <a:pt x="27432" y="710183"/>
                  </a:lnTo>
                </a:path>
                <a:path w="27940" h="1975485">
                  <a:moveTo>
                    <a:pt x="0" y="713231"/>
                  </a:moveTo>
                  <a:lnTo>
                    <a:pt x="27432" y="713231"/>
                  </a:lnTo>
                </a:path>
                <a:path w="27940" h="1975485">
                  <a:moveTo>
                    <a:pt x="0" y="716279"/>
                  </a:moveTo>
                  <a:lnTo>
                    <a:pt x="27432" y="716279"/>
                  </a:lnTo>
                </a:path>
                <a:path w="27940" h="1975485">
                  <a:moveTo>
                    <a:pt x="0" y="719327"/>
                  </a:moveTo>
                  <a:lnTo>
                    <a:pt x="27432" y="719327"/>
                  </a:lnTo>
                </a:path>
                <a:path w="27940" h="1975485">
                  <a:moveTo>
                    <a:pt x="0" y="722376"/>
                  </a:moveTo>
                  <a:lnTo>
                    <a:pt x="27432" y="722376"/>
                  </a:lnTo>
                </a:path>
                <a:path w="27940" h="1975485">
                  <a:moveTo>
                    <a:pt x="0" y="725424"/>
                  </a:moveTo>
                  <a:lnTo>
                    <a:pt x="27432" y="725424"/>
                  </a:lnTo>
                </a:path>
                <a:path w="27940" h="1975485">
                  <a:moveTo>
                    <a:pt x="0" y="728472"/>
                  </a:moveTo>
                  <a:lnTo>
                    <a:pt x="27432" y="728472"/>
                  </a:lnTo>
                </a:path>
                <a:path w="27940" h="1975485">
                  <a:moveTo>
                    <a:pt x="0" y="731520"/>
                  </a:moveTo>
                  <a:lnTo>
                    <a:pt x="27432" y="731520"/>
                  </a:lnTo>
                </a:path>
                <a:path w="27940" h="1975485">
                  <a:moveTo>
                    <a:pt x="0" y="734568"/>
                  </a:moveTo>
                  <a:lnTo>
                    <a:pt x="27432" y="734568"/>
                  </a:lnTo>
                </a:path>
                <a:path w="27940" h="1975485">
                  <a:moveTo>
                    <a:pt x="0" y="737615"/>
                  </a:moveTo>
                  <a:lnTo>
                    <a:pt x="27432" y="737615"/>
                  </a:lnTo>
                </a:path>
                <a:path w="27940" h="1975485">
                  <a:moveTo>
                    <a:pt x="0" y="740663"/>
                  </a:moveTo>
                  <a:lnTo>
                    <a:pt x="27432" y="740663"/>
                  </a:lnTo>
                </a:path>
                <a:path w="27940" h="1975485">
                  <a:moveTo>
                    <a:pt x="0" y="743712"/>
                  </a:moveTo>
                  <a:lnTo>
                    <a:pt x="27432" y="743712"/>
                  </a:lnTo>
                </a:path>
                <a:path w="27940" h="1975485">
                  <a:moveTo>
                    <a:pt x="0" y="746760"/>
                  </a:moveTo>
                  <a:lnTo>
                    <a:pt x="27432" y="746760"/>
                  </a:lnTo>
                </a:path>
                <a:path w="27940" h="1975485">
                  <a:moveTo>
                    <a:pt x="0" y="749807"/>
                  </a:moveTo>
                  <a:lnTo>
                    <a:pt x="27432" y="749807"/>
                  </a:lnTo>
                </a:path>
                <a:path w="27940" h="1975485">
                  <a:moveTo>
                    <a:pt x="0" y="752855"/>
                  </a:moveTo>
                  <a:lnTo>
                    <a:pt x="27432" y="752855"/>
                  </a:lnTo>
                </a:path>
                <a:path w="27940" h="1975485">
                  <a:moveTo>
                    <a:pt x="0" y="755903"/>
                  </a:moveTo>
                  <a:lnTo>
                    <a:pt x="27432" y="755903"/>
                  </a:lnTo>
                </a:path>
                <a:path w="27940" h="1975485">
                  <a:moveTo>
                    <a:pt x="0" y="758951"/>
                  </a:moveTo>
                  <a:lnTo>
                    <a:pt x="27432" y="758951"/>
                  </a:lnTo>
                </a:path>
                <a:path w="27940" h="1975485">
                  <a:moveTo>
                    <a:pt x="0" y="762000"/>
                  </a:moveTo>
                  <a:lnTo>
                    <a:pt x="27432" y="762000"/>
                  </a:lnTo>
                </a:path>
                <a:path w="27940" h="1975485">
                  <a:moveTo>
                    <a:pt x="0" y="765048"/>
                  </a:moveTo>
                  <a:lnTo>
                    <a:pt x="27432" y="765048"/>
                  </a:lnTo>
                </a:path>
                <a:path w="27940" h="1975485">
                  <a:moveTo>
                    <a:pt x="0" y="768096"/>
                  </a:moveTo>
                  <a:lnTo>
                    <a:pt x="27432" y="768096"/>
                  </a:lnTo>
                </a:path>
                <a:path w="27940" h="1975485">
                  <a:moveTo>
                    <a:pt x="0" y="771144"/>
                  </a:moveTo>
                  <a:lnTo>
                    <a:pt x="27432" y="771144"/>
                  </a:lnTo>
                </a:path>
                <a:path w="27940" h="1975485">
                  <a:moveTo>
                    <a:pt x="0" y="774192"/>
                  </a:moveTo>
                  <a:lnTo>
                    <a:pt x="27432" y="774192"/>
                  </a:lnTo>
                </a:path>
                <a:path w="27940" h="1975485">
                  <a:moveTo>
                    <a:pt x="0" y="777239"/>
                  </a:moveTo>
                  <a:lnTo>
                    <a:pt x="27432" y="777239"/>
                  </a:lnTo>
                </a:path>
                <a:path w="27940" h="1975485">
                  <a:moveTo>
                    <a:pt x="0" y="780288"/>
                  </a:moveTo>
                  <a:lnTo>
                    <a:pt x="27432" y="780288"/>
                  </a:lnTo>
                </a:path>
                <a:path w="27940" h="1975485">
                  <a:moveTo>
                    <a:pt x="0" y="783336"/>
                  </a:moveTo>
                  <a:lnTo>
                    <a:pt x="27432" y="783336"/>
                  </a:lnTo>
                </a:path>
                <a:path w="27940" h="1975485">
                  <a:moveTo>
                    <a:pt x="0" y="786383"/>
                  </a:moveTo>
                  <a:lnTo>
                    <a:pt x="27432" y="786383"/>
                  </a:lnTo>
                </a:path>
                <a:path w="27940" h="1975485">
                  <a:moveTo>
                    <a:pt x="0" y="789431"/>
                  </a:moveTo>
                  <a:lnTo>
                    <a:pt x="27432" y="789431"/>
                  </a:lnTo>
                </a:path>
                <a:path w="27940" h="1975485">
                  <a:moveTo>
                    <a:pt x="0" y="792479"/>
                  </a:moveTo>
                  <a:lnTo>
                    <a:pt x="27432" y="792479"/>
                  </a:lnTo>
                </a:path>
                <a:path w="27940" h="1975485">
                  <a:moveTo>
                    <a:pt x="0" y="795527"/>
                  </a:moveTo>
                  <a:lnTo>
                    <a:pt x="27432" y="795527"/>
                  </a:lnTo>
                </a:path>
                <a:path w="27940" h="1975485">
                  <a:moveTo>
                    <a:pt x="0" y="798576"/>
                  </a:moveTo>
                  <a:lnTo>
                    <a:pt x="27432" y="798576"/>
                  </a:lnTo>
                </a:path>
                <a:path w="27940" h="1975485">
                  <a:moveTo>
                    <a:pt x="0" y="801624"/>
                  </a:moveTo>
                  <a:lnTo>
                    <a:pt x="27432" y="801624"/>
                  </a:lnTo>
                </a:path>
                <a:path w="27940" h="1975485">
                  <a:moveTo>
                    <a:pt x="0" y="804672"/>
                  </a:moveTo>
                  <a:lnTo>
                    <a:pt x="27432" y="804672"/>
                  </a:lnTo>
                </a:path>
                <a:path w="27940" h="1975485">
                  <a:moveTo>
                    <a:pt x="0" y="807720"/>
                  </a:moveTo>
                  <a:lnTo>
                    <a:pt x="27432" y="807720"/>
                  </a:lnTo>
                </a:path>
                <a:path w="27940" h="1975485">
                  <a:moveTo>
                    <a:pt x="0" y="810768"/>
                  </a:moveTo>
                  <a:lnTo>
                    <a:pt x="27432" y="810768"/>
                  </a:lnTo>
                </a:path>
                <a:path w="27940" h="1975485">
                  <a:moveTo>
                    <a:pt x="0" y="813815"/>
                  </a:moveTo>
                  <a:lnTo>
                    <a:pt x="27432" y="813815"/>
                  </a:lnTo>
                </a:path>
                <a:path w="27940" h="1975485">
                  <a:moveTo>
                    <a:pt x="0" y="816863"/>
                  </a:moveTo>
                  <a:lnTo>
                    <a:pt x="27432" y="816863"/>
                  </a:lnTo>
                </a:path>
                <a:path w="27940" h="1975485">
                  <a:moveTo>
                    <a:pt x="0" y="819912"/>
                  </a:moveTo>
                  <a:lnTo>
                    <a:pt x="27432" y="819912"/>
                  </a:lnTo>
                </a:path>
                <a:path w="27940" h="1975485">
                  <a:moveTo>
                    <a:pt x="0" y="822960"/>
                  </a:moveTo>
                  <a:lnTo>
                    <a:pt x="27432" y="822960"/>
                  </a:lnTo>
                </a:path>
                <a:path w="27940" h="1975485">
                  <a:moveTo>
                    <a:pt x="0" y="826007"/>
                  </a:moveTo>
                  <a:lnTo>
                    <a:pt x="27432" y="826007"/>
                  </a:lnTo>
                </a:path>
                <a:path w="27940" h="1975485">
                  <a:moveTo>
                    <a:pt x="0" y="829055"/>
                  </a:moveTo>
                  <a:lnTo>
                    <a:pt x="27432" y="829055"/>
                  </a:lnTo>
                </a:path>
                <a:path w="27940" h="1975485">
                  <a:moveTo>
                    <a:pt x="0" y="832103"/>
                  </a:moveTo>
                  <a:lnTo>
                    <a:pt x="27432" y="832103"/>
                  </a:lnTo>
                </a:path>
                <a:path w="27940" h="1975485">
                  <a:moveTo>
                    <a:pt x="0" y="835151"/>
                  </a:moveTo>
                  <a:lnTo>
                    <a:pt x="27432" y="835151"/>
                  </a:lnTo>
                </a:path>
                <a:path w="27940" h="1975485">
                  <a:moveTo>
                    <a:pt x="0" y="838200"/>
                  </a:moveTo>
                  <a:lnTo>
                    <a:pt x="27432" y="838200"/>
                  </a:lnTo>
                </a:path>
                <a:path w="27940" h="1975485">
                  <a:moveTo>
                    <a:pt x="0" y="841248"/>
                  </a:moveTo>
                  <a:lnTo>
                    <a:pt x="27432" y="841248"/>
                  </a:lnTo>
                </a:path>
                <a:path w="27940" h="1975485">
                  <a:moveTo>
                    <a:pt x="0" y="844296"/>
                  </a:moveTo>
                  <a:lnTo>
                    <a:pt x="27432" y="844296"/>
                  </a:lnTo>
                </a:path>
                <a:path w="27940" h="1975485">
                  <a:moveTo>
                    <a:pt x="0" y="847344"/>
                  </a:moveTo>
                  <a:lnTo>
                    <a:pt x="27432" y="847344"/>
                  </a:lnTo>
                </a:path>
                <a:path w="27940" h="1975485">
                  <a:moveTo>
                    <a:pt x="0" y="850392"/>
                  </a:moveTo>
                  <a:lnTo>
                    <a:pt x="27432" y="850392"/>
                  </a:lnTo>
                </a:path>
                <a:path w="27940" h="1975485">
                  <a:moveTo>
                    <a:pt x="0" y="853439"/>
                  </a:moveTo>
                  <a:lnTo>
                    <a:pt x="27432" y="853439"/>
                  </a:lnTo>
                </a:path>
                <a:path w="27940" h="1975485">
                  <a:moveTo>
                    <a:pt x="0" y="856488"/>
                  </a:moveTo>
                  <a:lnTo>
                    <a:pt x="27432" y="856488"/>
                  </a:lnTo>
                </a:path>
                <a:path w="27940" h="1975485">
                  <a:moveTo>
                    <a:pt x="0" y="859536"/>
                  </a:moveTo>
                  <a:lnTo>
                    <a:pt x="27432" y="859536"/>
                  </a:lnTo>
                </a:path>
                <a:path w="27940" h="1975485">
                  <a:moveTo>
                    <a:pt x="0" y="862583"/>
                  </a:moveTo>
                  <a:lnTo>
                    <a:pt x="27432" y="862583"/>
                  </a:lnTo>
                </a:path>
                <a:path w="27940" h="1975485">
                  <a:moveTo>
                    <a:pt x="0" y="865631"/>
                  </a:moveTo>
                  <a:lnTo>
                    <a:pt x="27432" y="865631"/>
                  </a:lnTo>
                </a:path>
                <a:path w="27940" h="1975485">
                  <a:moveTo>
                    <a:pt x="0" y="868679"/>
                  </a:moveTo>
                  <a:lnTo>
                    <a:pt x="27432" y="868679"/>
                  </a:lnTo>
                </a:path>
                <a:path w="27940" h="1975485">
                  <a:moveTo>
                    <a:pt x="0" y="871727"/>
                  </a:moveTo>
                  <a:lnTo>
                    <a:pt x="27432" y="871727"/>
                  </a:lnTo>
                </a:path>
                <a:path w="27940" h="1975485">
                  <a:moveTo>
                    <a:pt x="0" y="874776"/>
                  </a:moveTo>
                  <a:lnTo>
                    <a:pt x="27432" y="874776"/>
                  </a:lnTo>
                </a:path>
                <a:path w="27940" h="1975485">
                  <a:moveTo>
                    <a:pt x="0" y="877824"/>
                  </a:moveTo>
                  <a:lnTo>
                    <a:pt x="27432" y="877824"/>
                  </a:lnTo>
                </a:path>
                <a:path w="27940" h="1975485">
                  <a:moveTo>
                    <a:pt x="0" y="880872"/>
                  </a:moveTo>
                  <a:lnTo>
                    <a:pt x="27432" y="880872"/>
                  </a:lnTo>
                </a:path>
                <a:path w="27940" h="1975485">
                  <a:moveTo>
                    <a:pt x="0" y="883920"/>
                  </a:moveTo>
                  <a:lnTo>
                    <a:pt x="27432" y="883920"/>
                  </a:lnTo>
                </a:path>
                <a:path w="27940" h="1975485">
                  <a:moveTo>
                    <a:pt x="0" y="886968"/>
                  </a:moveTo>
                  <a:lnTo>
                    <a:pt x="27432" y="886968"/>
                  </a:lnTo>
                </a:path>
                <a:path w="27940" h="1975485">
                  <a:moveTo>
                    <a:pt x="0" y="890015"/>
                  </a:moveTo>
                  <a:lnTo>
                    <a:pt x="27432" y="890015"/>
                  </a:lnTo>
                </a:path>
                <a:path w="27940" h="1975485">
                  <a:moveTo>
                    <a:pt x="0" y="893063"/>
                  </a:moveTo>
                  <a:lnTo>
                    <a:pt x="27432" y="893063"/>
                  </a:lnTo>
                </a:path>
                <a:path w="27940" h="1975485">
                  <a:moveTo>
                    <a:pt x="0" y="896112"/>
                  </a:moveTo>
                  <a:lnTo>
                    <a:pt x="27432" y="896112"/>
                  </a:lnTo>
                </a:path>
                <a:path w="27940" h="1975485">
                  <a:moveTo>
                    <a:pt x="0" y="899160"/>
                  </a:moveTo>
                  <a:lnTo>
                    <a:pt x="27432" y="899160"/>
                  </a:lnTo>
                </a:path>
                <a:path w="27940" h="1975485">
                  <a:moveTo>
                    <a:pt x="0" y="902207"/>
                  </a:moveTo>
                  <a:lnTo>
                    <a:pt x="27432" y="902207"/>
                  </a:lnTo>
                </a:path>
                <a:path w="27940" h="1975485">
                  <a:moveTo>
                    <a:pt x="0" y="905255"/>
                  </a:moveTo>
                  <a:lnTo>
                    <a:pt x="27432" y="905255"/>
                  </a:lnTo>
                </a:path>
                <a:path w="27940" h="1975485">
                  <a:moveTo>
                    <a:pt x="0" y="908303"/>
                  </a:moveTo>
                  <a:lnTo>
                    <a:pt x="27432" y="908303"/>
                  </a:lnTo>
                </a:path>
                <a:path w="27940" h="1975485">
                  <a:moveTo>
                    <a:pt x="0" y="911351"/>
                  </a:moveTo>
                  <a:lnTo>
                    <a:pt x="27432" y="911351"/>
                  </a:lnTo>
                </a:path>
                <a:path w="27940" h="1975485">
                  <a:moveTo>
                    <a:pt x="0" y="914400"/>
                  </a:moveTo>
                  <a:lnTo>
                    <a:pt x="27432" y="914400"/>
                  </a:lnTo>
                </a:path>
                <a:path w="27940" h="1975485">
                  <a:moveTo>
                    <a:pt x="0" y="917448"/>
                  </a:moveTo>
                  <a:lnTo>
                    <a:pt x="27432" y="917448"/>
                  </a:lnTo>
                </a:path>
                <a:path w="27940" h="1975485">
                  <a:moveTo>
                    <a:pt x="0" y="920496"/>
                  </a:moveTo>
                  <a:lnTo>
                    <a:pt x="27432" y="920496"/>
                  </a:lnTo>
                </a:path>
                <a:path w="27940" h="1975485">
                  <a:moveTo>
                    <a:pt x="0" y="923544"/>
                  </a:moveTo>
                  <a:lnTo>
                    <a:pt x="27432" y="923544"/>
                  </a:lnTo>
                </a:path>
                <a:path w="27940" h="1975485">
                  <a:moveTo>
                    <a:pt x="0" y="926592"/>
                  </a:moveTo>
                  <a:lnTo>
                    <a:pt x="27432" y="926592"/>
                  </a:lnTo>
                </a:path>
                <a:path w="27940" h="1975485">
                  <a:moveTo>
                    <a:pt x="0" y="929639"/>
                  </a:moveTo>
                  <a:lnTo>
                    <a:pt x="27432" y="929639"/>
                  </a:lnTo>
                </a:path>
                <a:path w="27940" h="1975485">
                  <a:moveTo>
                    <a:pt x="0" y="932688"/>
                  </a:moveTo>
                  <a:lnTo>
                    <a:pt x="27432" y="932688"/>
                  </a:lnTo>
                </a:path>
                <a:path w="27940" h="1975485">
                  <a:moveTo>
                    <a:pt x="0" y="935736"/>
                  </a:moveTo>
                  <a:lnTo>
                    <a:pt x="27432" y="935736"/>
                  </a:lnTo>
                </a:path>
                <a:path w="27940" h="1975485">
                  <a:moveTo>
                    <a:pt x="0" y="938783"/>
                  </a:moveTo>
                  <a:lnTo>
                    <a:pt x="27432" y="938783"/>
                  </a:lnTo>
                </a:path>
                <a:path w="27940" h="1975485">
                  <a:moveTo>
                    <a:pt x="0" y="941831"/>
                  </a:moveTo>
                  <a:lnTo>
                    <a:pt x="27432" y="941831"/>
                  </a:lnTo>
                </a:path>
                <a:path w="27940" h="1975485">
                  <a:moveTo>
                    <a:pt x="0" y="944879"/>
                  </a:moveTo>
                  <a:lnTo>
                    <a:pt x="27432" y="944879"/>
                  </a:lnTo>
                </a:path>
                <a:path w="27940" h="1975485">
                  <a:moveTo>
                    <a:pt x="0" y="947927"/>
                  </a:moveTo>
                  <a:lnTo>
                    <a:pt x="27432" y="947927"/>
                  </a:lnTo>
                </a:path>
                <a:path w="27940" h="1975485">
                  <a:moveTo>
                    <a:pt x="0" y="950976"/>
                  </a:moveTo>
                  <a:lnTo>
                    <a:pt x="27432" y="950976"/>
                  </a:lnTo>
                </a:path>
                <a:path w="27940" h="1975485">
                  <a:moveTo>
                    <a:pt x="0" y="954024"/>
                  </a:moveTo>
                  <a:lnTo>
                    <a:pt x="27432" y="954024"/>
                  </a:lnTo>
                </a:path>
                <a:path w="27940" h="1975485">
                  <a:moveTo>
                    <a:pt x="0" y="957072"/>
                  </a:moveTo>
                  <a:lnTo>
                    <a:pt x="27432" y="957072"/>
                  </a:lnTo>
                </a:path>
                <a:path w="27940" h="1975485">
                  <a:moveTo>
                    <a:pt x="0" y="960120"/>
                  </a:moveTo>
                  <a:lnTo>
                    <a:pt x="27432" y="960120"/>
                  </a:lnTo>
                </a:path>
                <a:path w="27940" h="1975485">
                  <a:moveTo>
                    <a:pt x="0" y="963168"/>
                  </a:moveTo>
                  <a:lnTo>
                    <a:pt x="27432" y="963168"/>
                  </a:lnTo>
                </a:path>
                <a:path w="27940" h="1975485">
                  <a:moveTo>
                    <a:pt x="0" y="966215"/>
                  </a:moveTo>
                  <a:lnTo>
                    <a:pt x="27432" y="966215"/>
                  </a:lnTo>
                </a:path>
                <a:path w="27940" h="1975485">
                  <a:moveTo>
                    <a:pt x="0" y="969263"/>
                  </a:moveTo>
                  <a:lnTo>
                    <a:pt x="27432" y="969263"/>
                  </a:lnTo>
                </a:path>
                <a:path w="27940" h="1975485">
                  <a:moveTo>
                    <a:pt x="0" y="972312"/>
                  </a:moveTo>
                  <a:lnTo>
                    <a:pt x="27432" y="972312"/>
                  </a:lnTo>
                </a:path>
                <a:path w="27940" h="1975485">
                  <a:moveTo>
                    <a:pt x="0" y="975360"/>
                  </a:moveTo>
                  <a:lnTo>
                    <a:pt x="27432" y="975360"/>
                  </a:lnTo>
                </a:path>
                <a:path w="27940" h="1975485">
                  <a:moveTo>
                    <a:pt x="0" y="978407"/>
                  </a:moveTo>
                  <a:lnTo>
                    <a:pt x="27432" y="978407"/>
                  </a:lnTo>
                </a:path>
                <a:path w="27940" h="1975485">
                  <a:moveTo>
                    <a:pt x="0" y="981455"/>
                  </a:moveTo>
                  <a:lnTo>
                    <a:pt x="27432" y="981455"/>
                  </a:lnTo>
                </a:path>
                <a:path w="27940" h="1975485">
                  <a:moveTo>
                    <a:pt x="0" y="984503"/>
                  </a:moveTo>
                  <a:lnTo>
                    <a:pt x="27432" y="984503"/>
                  </a:lnTo>
                </a:path>
                <a:path w="27940" h="1975485">
                  <a:moveTo>
                    <a:pt x="0" y="987551"/>
                  </a:moveTo>
                  <a:lnTo>
                    <a:pt x="27432" y="987551"/>
                  </a:lnTo>
                </a:path>
                <a:path w="27940" h="1975485">
                  <a:moveTo>
                    <a:pt x="0" y="990600"/>
                  </a:moveTo>
                  <a:lnTo>
                    <a:pt x="27432" y="990600"/>
                  </a:lnTo>
                </a:path>
                <a:path w="27940" h="1975485">
                  <a:moveTo>
                    <a:pt x="0" y="993648"/>
                  </a:moveTo>
                  <a:lnTo>
                    <a:pt x="27432" y="993648"/>
                  </a:lnTo>
                </a:path>
                <a:path w="27940" h="1975485">
                  <a:moveTo>
                    <a:pt x="0" y="996696"/>
                  </a:moveTo>
                  <a:lnTo>
                    <a:pt x="27432" y="996696"/>
                  </a:lnTo>
                </a:path>
                <a:path w="27940" h="1975485">
                  <a:moveTo>
                    <a:pt x="0" y="999744"/>
                  </a:moveTo>
                  <a:lnTo>
                    <a:pt x="27432" y="999744"/>
                  </a:lnTo>
                </a:path>
                <a:path w="27940" h="1975485">
                  <a:moveTo>
                    <a:pt x="0" y="1002792"/>
                  </a:moveTo>
                  <a:lnTo>
                    <a:pt x="27432" y="1002792"/>
                  </a:lnTo>
                </a:path>
                <a:path w="27940" h="1975485">
                  <a:moveTo>
                    <a:pt x="0" y="1005839"/>
                  </a:moveTo>
                  <a:lnTo>
                    <a:pt x="27432" y="1005839"/>
                  </a:lnTo>
                </a:path>
                <a:path w="27940" h="1975485">
                  <a:moveTo>
                    <a:pt x="0" y="1008888"/>
                  </a:moveTo>
                  <a:lnTo>
                    <a:pt x="27432" y="1008888"/>
                  </a:lnTo>
                </a:path>
                <a:path w="27940" h="1975485">
                  <a:moveTo>
                    <a:pt x="0" y="1011936"/>
                  </a:moveTo>
                  <a:lnTo>
                    <a:pt x="27432" y="1011936"/>
                  </a:lnTo>
                </a:path>
                <a:path w="27940" h="1975485">
                  <a:moveTo>
                    <a:pt x="0" y="1014983"/>
                  </a:moveTo>
                  <a:lnTo>
                    <a:pt x="27432" y="1014983"/>
                  </a:lnTo>
                </a:path>
                <a:path w="27940" h="1975485">
                  <a:moveTo>
                    <a:pt x="0" y="1018031"/>
                  </a:moveTo>
                  <a:lnTo>
                    <a:pt x="27432" y="1018031"/>
                  </a:lnTo>
                </a:path>
                <a:path w="27940" h="1975485">
                  <a:moveTo>
                    <a:pt x="0" y="1021079"/>
                  </a:moveTo>
                  <a:lnTo>
                    <a:pt x="27432" y="1021079"/>
                  </a:lnTo>
                </a:path>
                <a:path w="27940" h="1975485">
                  <a:moveTo>
                    <a:pt x="0" y="1024127"/>
                  </a:moveTo>
                  <a:lnTo>
                    <a:pt x="27432" y="1024127"/>
                  </a:lnTo>
                </a:path>
                <a:path w="27940" h="1975485">
                  <a:moveTo>
                    <a:pt x="0" y="1027176"/>
                  </a:moveTo>
                  <a:lnTo>
                    <a:pt x="27432" y="1027176"/>
                  </a:lnTo>
                </a:path>
                <a:path w="27940" h="1975485">
                  <a:moveTo>
                    <a:pt x="0" y="1030224"/>
                  </a:moveTo>
                  <a:lnTo>
                    <a:pt x="27432" y="1030224"/>
                  </a:lnTo>
                </a:path>
                <a:path w="27940" h="1975485">
                  <a:moveTo>
                    <a:pt x="0" y="1033272"/>
                  </a:moveTo>
                  <a:lnTo>
                    <a:pt x="27432" y="1033272"/>
                  </a:lnTo>
                </a:path>
                <a:path w="27940" h="1975485">
                  <a:moveTo>
                    <a:pt x="0" y="1036320"/>
                  </a:moveTo>
                  <a:lnTo>
                    <a:pt x="27432" y="1036320"/>
                  </a:lnTo>
                </a:path>
                <a:path w="27940" h="1975485">
                  <a:moveTo>
                    <a:pt x="0" y="1039368"/>
                  </a:moveTo>
                  <a:lnTo>
                    <a:pt x="27432" y="1039368"/>
                  </a:lnTo>
                </a:path>
                <a:path w="27940" h="1975485">
                  <a:moveTo>
                    <a:pt x="0" y="1042415"/>
                  </a:moveTo>
                  <a:lnTo>
                    <a:pt x="27432" y="1042415"/>
                  </a:lnTo>
                </a:path>
                <a:path w="27940" h="1975485">
                  <a:moveTo>
                    <a:pt x="0" y="1045463"/>
                  </a:moveTo>
                  <a:lnTo>
                    <a:pt x="27432" y="1045463"/>
                  </a:lnTo>
                </a:path>
                <a:path w="27940" h="1975485">
                  <a:moveTo>
                    <a:pt x="0" y="1048512"/>
                  </a:moveTo>
                  <a:lnTo>
                    <a:pt x="27432" y="1048512"/>
                  </a:lnTo>
                </a:path>
                <a:path w="27940" h="1975485">
                  <a:moveTo>
                    <a:pt x="0" y="1051560"/>
                  </a:moveTo>
                  <a:lnTo>
                    <a:pt x="27432" y="1051560"/>
                  </a:lnTo>
                </a:path>
                <a:path w="27940" h="1975485">
                  <a:moveTo>
                    <a:pt x="0" y="1054607"/>
                  </a:moveTo>
                  <a:lnTo>
                    <a:pt x="27432" y="1054607"/>
                  </a:lnTo>
                </a:path>
                <a:path w="27940" h="1975485">
                  <a:moveTo>
                    <a:pt x="0" y="1057655"/>
                  </a:moveTo>
                  <a:lnTo>
                    <a:pt x="27432" y="1057655"/>
                  </a:lnTo>
                </a:path>
                <a:path w="27940" h="1975485">
                  <a:moveTo>
                    <a:pt x="0" y="1060703"/>
                  </a:moveTo>
                  <a:lnTo>
                    <a:pt x="27432" y="1060703"/>
                  </a:lnTo>
                </a:path>
                <a:path w="27940" h="1975485">
                  <a:moveTo>
                    <a:pt x="0" y="1063752"/>
                  </a:moveTo>
                  <a:lnTo>
                    <a:pt x="27432" y="1063752"/>
                  </a:lnTo>
                </a:path>
                <a:path w="27940" h="1975485">
                  <a:moveTo>
                    <a:pt x="0" y="1066800"/>
                  </a:moveTo>
                  <a:lnTo>
                    <a:pt x="27432" y="1066800"/>
                  </a:lnTo>
                </a:path>
                <a:path w="27940" h="1975485">
                  <a:moveTo>
                    <a:pt x="0" y="1069848"/>
                  </a:moveTo>
                  <a:lnTo>
                    <a:pt x="27432" y="1069848"/>
                  </a:lnTo>
                </a:path>
                <a:path w="27940" h="1975485">
                  <a:moveTo>
                    <a:pt x="0" y="1072896"/>
                  </a:moveTo>
                  <a:lnTo>
                    <a:pt x="27432" y="1072896"/>
                  </a:lnTo>
                </a:path>
                <a:path w="27940" h="1975485">
                  <a:moveTo>
                    <a:pt x="0" y="1075943"/>
                  </a:moveTo>
                  <a:lnTo>
                    <a:pt x="27432" y="1075943"/>
                  </a:lnTo>
                </a:path>
                <a:path w="27940" h="1975485">
                  <a:moveTo>
                    <a:pt x="0" y="1078991"/>
                  </a:moveTo>
                  <a:lnTo>
                    <a:pt x="27432" y="1078991"/>
                  </a:lnTo>
                </a:path>
                <a:path w="27940" h="1975485">
                  <a:moveTo>
                    <a:pt x="0" y="1082039"/>
                  </a:moveTo>
                  <a:lnTo>
                    <a:pt x="27432" y="1082039"/>
                  </a:lnTo>
                </a:path>
                <a:path w="27940" h="1975485">
                  <a:moveTo>
                    <a:pt x="0" y="1085088"/>
                  </a:moveTo>
                  <a:lnTo>
                    <a:pt x="27432" y="1085088"/>
                  </a:lnTo>
                </a:path>
                <a:path w="27940" h="1975485">
                  <a:moveTo>
                    <a:pt x="0" y="1088136"/>
                  </a:moveTo>
                  <a:lnTo>
                    <a:pt x="27432" y="1088136"/>
                  </a:lnTo>
                </a:path>
                <a:path w="27940" h="1975485">
                  <a:moveTo>
                    <a:pt x="0" y="1091184"/>
                  </a:moveTo>
                  <a:lnTo>
                    <a:pt x="27432" y="1091184"/>
                  </a:lnTo>
                </a:path>
                <a:path w="27940" h="1975485">
                  <a:moveTo>
                    <a:pt x="0" y="1094232"/>
                  </a:moveTo>
                  <a:lnTo>
                    <a:pt x="27432" y="1094232"/>
                  </a:lnTo>
                </a:path>
                <a:path w="27940" h="1975485">
                  <a:moveTo>
                    <a:pt x="0" y="1097279"/>
                  </a:moveTo>
                  <a:lnTo>
                    <a:pt x="27432" y="1097279"/>
                  </a:lnTo>
                </a:path>
                <a:path w="27940" h="1975485">
                  <a:moveTo>
                    <a:pt x="0" y="1100327"/>
                  </a:moveTo>
                  <a:lnTo>
                    <a:pt x="27432" y="1100327"/>
                  </a:lnTo>
                </a:path>
                <a:path w="27940" h="1975485">
                  <a:moveTo>
                    <a:pt x="0" y="1103376"/>
                  </a:moveTo>
                  <a:lnTo>
                    <a:pt x="27432" y="1103376"/>
                  </a:lnTo>
                </a:path>
                <a:path w="27940" h="1975485">
                  <a:moveTo>
                    <a:pt x="0" y="1106424"/>
                  </a:moveTo>
                  <a:lnTo>
                    <a:pt x="27432" y="1106424"/>
                  </a:lnTo>
                </a:path>
                <a:path w="27940" h="1975485">
                  <a:moveTo>
                    <a:pt x="0" y="1109472"/>
                  </a:moveTo>
                  <a:lnTo>
                    <a:pt x="27432" y="1109472"/>
                  </a:lnTo>
                </a:path>
                <a:path w="27940" h="1975485">
                  <a:moveTo>
                    <a:pt x="0" y="1112520"/>
                  </a:moveTo>
                  <a:lnTo>
                    <a:pt x="27432" y="1112520"/>
                  </a:lnTo>
                </a:path>
                <a:path w="27940" h="1975485">
                  <a:moveTo>
                    <a:pt x="0" y="1115567"/>
                  </a:moveTo>
                  <a:lnTo>
                    <a:pt x="27432" y="1115567"/>
                  </a:lnTo>
                </a:path>
                <a:path w="27940" h="1975485">
                  <a:moveTo>
                    <a:pt x="0" y="1118615"/>
                  </a:moveTo>
                  <a:lnTo>
                    <a:pt x="27432" y="1118615"/>
                  </a:lnTo>
                </a:path>
                <a:path w="27940" h="1975485">
                  <a:moveTo>
                    <a:pt x="0" y="1121664"/>
                  </a:moveTo>
                  <a:lnTo>
                    <a:pt x="27432" y="1121664"/>
                  </a:lnTo>
                </a:path>
                <a:path w="27940" h="1975485">
                  <a:moveTo>
                    <a:pt x="0" y="1124712"/>
                  </a:moveTo>
                  <a:lnTo>
                    <a:pt x="27432" y="1124712"/>
                  </a:lnTo>
                </a:path>
                <a:path w="27940" h="1975485">
                  <a:moveTo>
                    <a:pt x="0" y="1127760"/>
                  </a:moveTo>
                  <a:lnTo>
                    <a:pt x="27432" y="1127760"/>
                  </a:lnTo>
                </a:path>
                <a:path w="27940" h="1975485">
                  <a:moveTo>
                    <a:pt x="0" y="1130808"/>
                  </a:moveTo>
                  <a:lnTo>
                    <a:pt x="27432" y="1130808"/>
                  </a:lnTo>
                </a:path>
                <a:path w="27940" h="1975485">
                  <a:moveTo>
                    <a:pt x="0" y="1133855"/>
                  </a:moveTo>
                  <a:lnTo>
                    <a:pt x="27432" y="1133855"/>
                  </a:lnTo>
                </a:path>
                <a:path w="27940" h="1975485">
                  <a:moveTo>
                    <a:pt x="0" y="1136903"/>
                  </a:moveTo>
                  <a:lnTo>
                    <a:pt x="27432" y="1136903"/>
                  </a:lnTo>
                </a:path>
                <a:path w="27940" h="1975485">
                  <a:moveTo>
                    <a:pt x="0" y="1139952"/>
                  </a:moveTo>
                  <a:lnTo>
                    <a:pt x="27432" y="1139952"/>
                  </a:lnTo>
                </a:path>
                <a:path w="27940" h="1975485">
                  <a:moveTo>
                    <a:pt x="0" y="1143000"/>
                  </a:moveTo>
                  <a:lnTo>
                    <a:pt x="27432" y="1143000"/>
                  </a:lnTo>
                </a:path>
                <a:path w="27940" h="1975485">
                  <a:moveTo>
                    <a:pt x="0" y="1146048"/>
                  </a:moveTo>
                  <a:lnTo>
                    <a:pt x="27432" y="1146048"/>
                  </a:lnTo>
                </a:path>
                <a:path w="27940" h="1975485">
                  <a:moveTo>
                    <a:pt x="0" y="1149096"/>
                  </a:moveTo>
                  <a:lnTo>
                    <a:pt x="27432" y="1149096"/>
                  </a:lnTo>
                </a:path>
                <a:path w="27940" h="1975485">
                  <a:moveTo>
                    <a:pt x="0" y="1152143"/>
                  </a:moveTo>
                  <a:lnTo>
                    <a:pt x="27432" y="1152143"/>
                  </a:lnTo>
                </a:path>
                <a:path w="27940" h="1975485">
                  <a:moveTo>
                    <a:pt x="0" y="1155191"/>
                  </a:moveTo>
                  <a:lnTo>
                    <a:pt x="27432" y="1155191"/>
                  </a:lnTo>
                </a:path>
                <a:path w="27940" h="1975485">
                  <a:moveTo>
                    <a:pt x="0" y="1158239"/>
                  </a:moveTo>
                  <a:lnTo>
                    <a:pt x="27432" y="1158239"/>
                  </a:lnTo>
                </a:path>
                <a:path w="27940" h="1975485">
                  <a:moveTo>
                    <a:pt x="0" y="1161288"/>
                  </a:moveTo>
                  <a:lnTo>
                    <a:pt x="27432" y="1161288"/>
                  </a:lnTo>
                </a:path>
                <a:path w="27940" h="1975485">
                  <a:moveTo>
                    <a:pt x="0" y="1164336"/>
                  </a:moveTo>
                  <a:lnTo>
                    <a:pt x="27432" y="1164336"/>
                  </a:lnTo>
                </a:path>
                <a:path w="27940" h="1975485">
                  <a:moveTo>
                    <a:pt x="0" y="1167384"/>
                  </a:moveTo>
                  <a:lnTo>
                    <a:pt x="27432" y="1167384"/>
                  </a:lnTo>
                </a:path>
                <a:path w="27940" h="1975485">
                  <a:moveTo>
                    <a:pt x="0" y="1170432"/>
                  </a:moveTo>
                  <a:lnTo>
                    <a:pt x="27432" y="1170432"/>
                  </a:lnTo>
                </a:path>
                <a:path w="27940" h="1975485">
                  <a:moveTo>
                    <a:pt x="0" y="1173479"/>
                  </a:moveTo>
                  <a:lnTo>
                    <a:pt x="27432" y="1173479"/>
                  </a:lnTo>
                </a:path>
                <a:path w="27940" h="1975485">
                  <a:moveTo>
                    <a:pt x="0" y="1176527"/>
                  </a:moveTo>
                  <a:lnTo>
                    <a:pt x="27432" y="1176527"/>
                  </a:lnTo>
                </a:path>
                <a:path w="27940" h="1975485">
                  <a:moveTo>
                    <a:pt x="0" y="1179576"/>
                  </a:moveTo>
                  <a:lnTo>
                    <a:pt x="27432" y="1179576"/>
                  </a:lnTo>
                </a:path>
                <a:path w="27940" h="1975485">
                  <a:moveTo>
                    <a:pt x="0" y="1182624"/>
                  </a:moveTo>
                  <a:lnTo>
                    <a:pt x="27432" y="1182624"/>
                  </a:lnTo>
                </a:path>
                <a:path w="27940" h="1975485">
                  <a:moveTo>
                    <a:pt x="0" y="1185672"/>
                  </a:moveTo>
                  <a:lnTo>
                    <a:pt x="27432" y="1185672"/>
                  </a:lnTo>
                </a:path>
                <a:path w="27940" h="1975485">
                  <a:moveTo>
                    <a:pt x="0" y="1188720"/>
                  </a:moveTo>
                  <a:lnTo>
                    <a:pt x="27432" y="1188720"/>
                  </a:lnTo>
                </a:path>
                <a:path w="27940" h="1975485">
                  <a:moveTo>
                    <a:pt x="0" y="1191767"/>
                  </a:moveTo>
                  <a:lnTo>
                    <a:pt x="27432" y="1191767"/>
                  </a:lnTo>
                </a:path>
                <a:path w="27940" h="1975485">
                  <a:moveTo>
                    <a:pt x="0" y="1194815"/>
                  </a:moveTo>
                  <a:lnTo>
                    <a:pt x="27432" y="1194815"/>
                  </a:lnTo>
                </a:path>
                <a:path w="27940" h="1975485">
                  <a:moveTo>
                    <a:pt x="0" y="1197864"/>
                  </a:moveTo>
                  <a:lnTo>
                    <a:pt x="27432" y="1197864"/>
                  </a:lnTo>
                </a:path>
                <a:path w="27940" h="1975485">
                  <a:moveTo>
                    <a:pt x="0" y="1200912"/>
                  </a:moveTo>
                  <a:lnTo>
                    <a:pt x="27432" y="1200912"/>
                  </a:lnTo>
                </a:path>
                <a:path w="27940" h="1975485">
                  <a:moveTo>
                    <a:pt x="0" y="1203960"/>
                  </a:moveTo>
                  <a:lnTo>
                    <a:pt x="27432" y="1203960"/>
                  </a:lnTo>
                </a:path>
                <a:path w="27940" h="1975485">
                  <a:moveTo>
                    <a:pt x="0" y="1207008"/>
                  </a:moveTo>
                  <a:lnTo>
                    <a:pt x="27432" y="1207008"/>
                  </a:lnTo>
                </a:path>
                <a:path w="27940" h="1975485">
                  <a:moveTo>
                    <a:pt x="0" y="1210055"/>
                  </a:moveTo>
                  <a:lnTo>
                    <a:pt x="27432" y="1210055"/>
                  </a:lnTo>
                </a:path>
                <a:path w="27940" h="1975485">
                  <a:moveTo>
                    <a:pt x="0" y="1213103"/>
                  </a:moveTo>
                  <a:lnTo>
                    <a:pt x="27432" y="1213103"/>
                  </a:lnTo>
                </a:path>
                <a:path w="27940" h="1975485">
                  <a:moveTo>
                    <a:pt x="0" y="1216152"/>
                  </a:moveTo>
                  <a:lnTo>
                    <a:pt x="27432" y="1216152"/>
                  </a:lnTo>
                </a:path>
                <a:path w="27940" h="1975485">
                  <a:moveTo>
                    <a:pt x="0" y="1219200"/>
                  </a:moveTo>
                  <a:lnTo>
                    <a:pt x="27432" y="1219200"/>
                  </a:lnTo>
                </a:path>
                <a:path w="27940" h="1975485">
                  <a:moveTo>
                    <a:pt x="0" y="1222248"/>
                  </a:moveTo>
                  <a:lnTo>
                    <a:pt x="27432" y="1222248"/>
                  </a:lnTo>
                </a:path>
                <a:path w="27940" h="1975485">
                  <a:moveTo>
                    <a:pt x="0" y="1225296"/>
                  </a:moveTo>
                  <a:lnTo>
                    <a:pt x="27432" y="1225296"/>
                  </a:lnTo>
                </a:path>
                <a:path w="27940" h="1975485">
                  <a:moveTo>
                    <a:pt x="0" y="1228343"/>
                  </a:moveTo>
                  <a:lnTo>
                    <a:pt x="27432" y="1228343"/>
                  </a:lnTo>
                </a:path>
                <a:path w="27940" h="1975485">
                  <a:moveTo>
                    <a:pt x="0" y="1231391"/>
                  </a:moveTo>
                  <a:lnTo>
                    <a:pt x="27432" y="1231391"/>
                  </a:lnTo>
                </a:path>
                <a:path w="27940" h="1975485">
                  <a:moveTo>
                    <a:pt x="0" y="1234439"/>
                  </a:moveTo>
                  <a:lnTo>
                    <a:pt x="27432" y="1234439"/>
                  </a:lnTo>
                </a:path>
                <a:path w="27940" h="1975485">
                  <a:moveTo>
                    <a:pt x="0" y="1237488"/>
                  </a:moveTo>
                  <a:lnTo>
                    <a:pt x="27432" y="1237488"/>
                  </a:lnTo>
                </a:path>
                <a:path w="27940" h="1975485">
                  <a:moveTo>
                    <a:pt x="0" y="1240536"/>
                  </a:moveTo>
                  <a:lnTo>
                    <a:pt x="27432" y="1240536"/>
                  </a:lnTo>
                </a:path>
                <a:path w="27940" h="1975485">
                  <a:moveTo>
                    <a:pt x="0" y="1243584"/>
                  </a:moveTo>
                  <a:lnTo>
                    <a:pt x="27432" y="1243584"/>
                  </a:lnTo>
                </a:path>
                <a:path w="27940" h="1975485">
                  <a:moveTo>
                    <a:pt x="0" y="1246632"/>
                  </a:moveTo>
                  <a:lnTo>
                    <a:pt x="27432" y="1246632"/>
                  </a:lnTo>
                </a:path>
                <a:path w="27940" h="1975485">
                  <a:moveTo>
                    <a:pt x="0" y="1249679"/>
                  </a:moveTo>
                  <a:lnTo>
                    <a:pt x="27432" y="1249679"/>
                  </a:lnTo>
                </a:path>
                <a:path w="27940" h="1975485">
                  <a:moveTo>
                    <a:pt x="0" y="1252727"/>
                  </a:moveTo>
                  <a:lnTo>
                    <a:pt x="27432" y="1252727"/>
                  </a:lnTo>
                </a:path>
                <a:path w="27940" h="1975485">
                  <a:moveTo>
                    <a:pt x="0" y="1255776"/>
                  </a:moveTo>
                  <a:lnTo>
                    <a:pt x="27432" y="1255776"/>
                  </a:lnTo>
                </a:path>
                <a:path w="27940" h="1975485">
                  <a:moveTo>
                    <a:pt x="0" y="1258824"/>
                  </a:moveTo>
                  <a:lnTo>
                    <a:pt x="27432" y="1258824"/>
                  </a:lnTo>
                </a:path>
                <a:path w="27940" h="1975485">
                  <a:moveTo>
                    <a:pt x="0" y="1261872"/>
                  </a:moveTo>
                  <a:lnTo>
                    <a:pt x="27432" y="1261872"/>
                  </a:lnTo>
                </a:path>
                <a:path w="27940" h="1975485">
                  <a:moveTo>
                    <a:pt x="0" y="1264920"/>
                  </a:moveTo>
                  <a:lnTo>
                    <a:pt x="27432" y="1264920"/>
                  </a:lnTo>
                </a:path>
                <a:path w="27940" h="1975485">
                  <a:moveTo>
                    <a:pt x="0" y="1267967"/>
                  </a:moveTo>
                  <a:lnTo>
                    <a:pt x="27432" y="1267967"/>
                  </a:lnTo>
                </a:path>
                <a:path w="27940" h="1975485">
                  <a:moveTo>
                    <a:pt x="0" y="1271015"/>
                  </a:moveTo>
                  <a:lnTo>
                    <a:pt x="27432" y="1271015"/>
                  </a:lnTo>
                </a:path>
                <a:path w="27940" h="1975485">
                  <a:moveTo>
                    <a:pt x="0" y="1274064"/>
                  </a:moveTo>
                  <a:lnTo>
                    <a:pt x="27432" y="1274064"/>
                  </a:lnTo>
                </a:path>
                <a:path w="27940" h="1975485">
                  <a:moveTo>
                    <a:pt x="0" y="1277112"/>
                  </a:moveTo>
                  <a:lnTo>
                    <a:pt x="27432" y="1277112"/>
                  </a:lnTo>
                </a:path>
                <a:path w="27940" h="1975485">
                  <a:moveTo>
                    <a:pt x="0" y="1280160"/>
                  </a:moveTo>
                  <a:lnTo>
                    <a:pt x="27432" y="1280160"/>
                  </a:lnTo>
                </a:path>
                <a:path w="27940" h="1975485">
                  <a:moveTo>
                    <a:pt x="0" y="1283208"/>
                  </a:moveTo>
                  <a:lnTo>
                    <a:pt x="27432" y="1283208"/>
                  </a:lnTo>
                </a:path>
                <a:path w="27940" h="1975485">
                  <a:moveTo>
                    <a:pt x="0" y="1286255"/>
                  </a:moveTo>
                  <a:lnTo>
                    <a:pt x="27432" y="1286255"/>
                  </a:lnTo>
                </a:path>
                <a:path w="27940" h="1975485">
                  <a:moveTo>
                    <a:pt x="0" y="1289303"/>
                  </a:moveTo>
                  <a:lnTo>
                    <a:pt x="27432" y="1289303"/>
                  </a:lnTo>
                </a:path>
                <a:path w="27940" h="1975485">
                  <a:moveTo>
                    <a:pt x="0" y="1292352"/>
                  </a:moveTo>
                  <a:lnTo>
                    <a:pt x="27432" y="1292352"/>
                  </a:lnTo>
                </a:path>
                <a:path w="27940" h="1975485">
                  <a:moveTo>
                    <a:pt x="0" y="1295400"/>
                  </a:moveTo>
                  <a:lnTo>
                    <a:pt x="27432" y="1295400"/>
                  </a:lnTo>
                </a:path>
                <a:path w="27940" h="1975485">
                  <a:moveTo>
                    <a:pt x="0" y="1298448"/>
                  </a:moveTo>
                  <a:lnTo>
                    <a:pt x="27432" y="1298448"/>
                  </a:lnTo>
                </a:path>
                <a:path w="27940" h="1975485">
                  <a:moveTo>
                    <a:pt x="0" y="1301496"/>
                  </a:moveTo>
                  <a:lnTo>
                    <a:pt x="27432" y="1301496"/>
                  </a:lnTo>
                </a:path>
                <a:path w="27940" h="1975485">
                  <a:moveTo>
                    <a:pt x="0" y="1304543"/>
                  </a:moveTo>
                  <a:lnTo>
                    <a:pt x="27432" y="1304543"/>
                  </a:lnTo>
                </a:path>
                <a:path w="27940" h="1975485">
                  <a:moveTo>
                    <a:pt x="0" y="1307591"/>
                  </a:moveTo>
                  <a:lnTo>
                    <a:pt x="27432" y="1307591"/>
                  </a:lnTo>
                </a:path>
                <a:path w="27940" h="1975485">
                  <a:moveTo>
                    <a:pt x="0" y="1310639"/>
                  </a:moveTo>
                  <a:lnTo>
                    <a:pt x="27432" y="1310639"/>
                  </a:lnTo>
                </a:path>
                <a:path w="27940" h="1975485">
                  <a:moveTo>
                    <a:pt x="0" y="1313688"/>
                  </a:moveTo>
                  <a:lnTo>
                    <a:pt x="27432" y="1313688"/>
                  </a:lnTo>
                </a:path>
                <a:path w="27940" h="1975485">
                  <a:moveTo>
                    <a:pt x="0" y="1316736"/>
                  </a:moveTo>
                  <a:lnTo>
                    <a:pt x="27432" y="1316736"/>
                  </a:lnTo>
                </a:path>
                <a:path w="27940" h="1975485">
                  <a:moveTo>
                    <a:pt x="0" y="1319784"/>
                  </a:moveTo>
                  <a:lnTo>
                    <a:pt x="27432" y="1319784"/>
                  </a:lnTo>
                </a:path>
                <a:path w="27940" h="1975485">
                  <a:moveTo>
                    <a:pt x="0" y="1322832"/>
                  </a:moveTo>
                  <a:lnTo>
                    <a:pt x="27432" y="1322832"/>
                  </a:lnTo>
                </a:path>
                <a:path w="27940" h="1975485">
                  <a:moveTo>
                    <a:pt x="0" y="1325879"/>
                  </a:moveTo>
                  <a:lnTo>
                    <a:pt x="27432" y="1325879"/>
                  </a:lnTo>
                </a:path>
                <a:path w="27940" h="1975485">
                  <a:moveTo>
                    <a:pt x="0" y="1328927"/>
                  </a:moveTo>
                  <a:lnTo>
                    <a:pt x="27432" y="1328927"/>
                  </a:lnTo>
                </a:path>
                <a:path w="27940" h="1975485">
                  <a:moveTo>
                    <a:pt x="0" y="1331976"/>
                  </a:moveTo>
                  <a:lnTo>
                    <a:pt x="27432" y="1331976"/>
                  </a:lnTo>
                </a:path>
                <a:path w="27940" h="1975485">
                  <a:moveTo>
                    <a:pt x="0" y="1335024"/>
                  </a:moveTo>
                  <a:lnTo>
                    <a:pt x="27432" y="1335024"/>
                  </a:lnTo>
                </a:path>
                <a:path w="27940" h="1975485">
                  <a:moveTo>
                    <a:pt x="0" y="1338072"/>
                  </a:moveTo>
                  <a:lnTo>
                    <a:pt x="27432" y="1338072"/>
                  </a:lnTo>
                </a:path>
                <a:path w="27940" h="1975485">
                  <a:moveTo>
                    <a:pt x="0" y="1341120"/>
                  </a:moveTo>
                  <a:lnTo>
                    <a:pt x="27432" y="1341120"/>
                  </a:lnTo>
                </a:path>
                <a:path w="27940" h="1975485">
                  <a:moveTo>
                    <a:pt x="0" y="1344167"/>
                  </a:moveTo>
                  <a:lnTo>
                    <a:pt x="27432" y="1344167"/>
                  </a:lnTo>
                </a:path>
                <a:path w="27940" h="1975485">
                  <a:moveTo>
                    <a:pt x="0" y="1347215"/>
                  </a:moveTo>
                  <a:lnTo>
                    <a:pt x="27432" y="1347215"/>
                  </a:lnTo>
                </a:path>
                <a:path w="27940" h="1975485">
                  <a:moveTo>
                    <a:pt x="0" y="1350264"/>
                  </a:moveTo>
                  <a:lnTo>
                    <a:pt x="27432" y="1350264"/>
                  </a:lnTo>
                </a:path>
                <a:path w="27940" h="1975485">
                  <a:moveTo>
                    <a:pt x="0" y="1353312"/>
                  </a:moveTo>
                  <a:lnTo>
                    <a:pt x="27432" y="1353312"/>
                  </a:lnTo>
                </a:path>
                <a:path w="27940" h="1975485">
                  <a:moveTo>
                    <a:pt x="0" y="1356360"/>
                  </a:moveTo>
                  <a:lnTo>
                    <a:pt x="27432" y="1356360"/>
                  </a:lnTo>
                </a:path>
                <a:path w="27940" h="1975485">
                  <a:moveTo>
                    <a:pt x="0" y="1359408"/>
                  </a:moveTo>
                  <a:lnTo>
                    <a:pt x="27432" y="1359408"/>
                  </a:lnTo>
                </a:path>
                <a:path w="27940" h="1975485">
                  <a:moveTo>
                    <a:pt x="0" y="1362455"/>
                  </a:moveTo>
                  <a:lnTo>
                    <a:pt x="27432" y="1362455"/>
                  </a:lnTo>
                </a:path>
                <a:path w="27940" h="1975485">
                  <a:moveTo>
                    <a:pt x="0" y="1365503"/>
                  </a:moveTo>
                  <a:lnTo>
                    <a:pt x="27432" y="1365503"/>
                  </a:lnTo>
                </a:path>
                <a:path w="27940" h="1975485">
                  <a:moveTo>
                    <a:pt x="0" y="1368552"/>
                  </a:moveTo>
                  <a:lnTo>
                    <a:pt x="27432" y="1368552"/>
                  </a:lnTo>
                </a:path>
                <a:path w="27940" h="1975485">
                  <a:moveTo>
                    <a:pt x="0" y="1371600"/>
                  </a:moveTo>
                  <a:lnTo>
                    <a:pt x="27432" y="1371600"/>
                  </a:lnTo>
                </a:path>
                <a:path w="27940" h="1975485">
                  <a:moveTo>
                    <a:pt x="0" y="1374648"/>
                  </a:moveTo>
                  <a:lnTo>
                    <a:pt x="27432" y="1374648"/>
                  </a:lnTo>
                </a:path>
                <a:path w="27940" h="1975485">
                  <a:moveTo>
                    <a:pt x="0" y="1377696"/>
                  </a:moveTo>
                  <a:lnTo>
                    <a:pt x="27432" y="1377696"/>
                  </a:lnTo>
                </a:path>
                <a:path w="27940" h="1975485">
                  <a:moveTo>
                    <a:pt x="0" y="1380743"/>
                  </a:moveTo>
                  <a:lnTo>
                    <a:pt x="27432" y="1380743"/>
                  </a:lnTo>
                </a:path>
                <a:path w="27940" h="1975485">
                  <a:moveTo>
                    <a:pt x="0" y="1383791"/>
                  </a:moveTo>
                  <a:lnTo>
                    <a:pt x="27432" y="1383791"/>
                  </a:lnTo>
                </a:path>
                <a:path w="27940" h="1975485">
                  <a:moveTo>
                    <a:pt x="0" y="1386839"/>
                  </a:moveTo>
                  <a:lnTo>
                    <a:pt x="27432" y="1386839"/>
                  </a:lnTo>
                </a:path>
                <a:path w="27940" h="1975485">
                  <a:moveTo>
                    <a:pt x="0" y="1389888"/>
                  </a:moveTo>
                  <a:lnTo>
                    <a:pt x="27432" y="1389888"/>
                  </a:lnTo>
                </a:path>
                <a:path w="27940" h="1975485">
                  <a:moveTo>
                    <a:pt x="0" y="1392936"/>
                  </a:moveTo>
                  <a:lnTo>
                    <a:pt x="27432" y="1392936"/>
                  </a:lnTo>
                </a:path>
                <a:path w="27940" h="1975485">
                  <a:moveTo>
                    <a:pt x="0" y="1395984"/>
                  </a:moveTo>
                  <a:lnTo>
                    <a:pt x="27432" y="1395984"/>
                  </a:lnTo>
                </a:path>
                <a:path w="27940" h="1975485">
                  <a:moveTo>
                    <a:pt x="0" y="1399031"/>
                  </a:moveTo>
                  <a:lnTo>
                    <a:pt x="27432" y="1399031"/>
                  </a:lnTo>
                </a:path>
                <a:path w="27940" h="1975485">
                  <a:moveTo>
                    <a:pt x="0" y="1402079"/>
                  </a:moveTo>
                  <a:lnTo>
                    <a:pt x="27432" y="1402079"/>
                  </a:lnTo>
                </a:path>
                <a:path w="27940" h="1975485">
                  <a:moveTo>
                    <a:pt x="0" y="1405127"/>
                  </a:moveTo>
                  <a:lnTo>
                    <a:pt x="27432" y="1405127"/>
                  </a:lnTo>
                </a:path>
                <a:path w="27940" h="1975485">
                  <a:moveTo>
                    <a:pt x="0" y="1408176"/>
                  </a:moveTo>
                  <a:lnTo>
                    <a:pt x="27432" y="1408176"/>
                  </a:lnTo>
                </a:path>
                <a:path w="27940" h="1975485">
                  <a:moveTo>
                    <a:pt x="0" y="1411224"/>
                  </a:moveTo>
                  <a:lnTo>
                    <a:pt x="27432" y="1411224"/>
                  </a:lnTo>
                </a:path>
                <a:path w="27940" h="1975485">
                  <a:moveTo>
                    <a:pt x="0" y="1414272"/>
                  </a:moveTo>
                  <a:lnTo>
                    <a:pt x="27432" y="1414272"/>
                  </a:lnTo>
                </a:path>
                <a:path w="27940" h="1975485">
                  <a:moveTo>
                    <a:pt x="0" y="1417320"/>
                  </a:moveTo>
                  <a:lnTo>
                    <a:pt x="27432" y="1417320"/>
                  </a:lnTo>
                </a:path>
                <a:path w="27940" h="1975485">
                  <a:moveTo>
                    <a:pt x="0" y="1420367"/>
                  </a:moveTo>
                  <a:lnTo>
                    <a:pt x="27432" y="1420367"/>
                  </a:lnTo>
                </a:path>
                <a:path w="27940" h="1975485">
                  <a:moveTo>
                    <a:pt x="0" y="1423415"/>
                  </a:moveTo>
                  <a:lnTo>
                    <a:pt x="27432" y="1423415"/>
                  </a:lnTo>
                </a:path>
                <a:path w="27940" h="1975485">
                  <a:moveTo>
                    <a:pt x="0" y="1426464"/>
                  </a:moveTo>
                  <a:lnTo>
                    <a:pt x="27432" y="1426464"/>
                  </a:lnTo>
                </a:path>
                <a:path w="27940" h="1975485">
                  <a:moveTo>
                    <a:pt x="0" y="1429512"/>
                  </a:moveTo>
                  <a:lnTo>
                    <a:pt x="27432" y="1429512"/>
                  </a:lnTo>
                </a:path>
                <a:path w="27940" h="1975485">
                  <a:moveTo>
                    <a:pt x="0" y="1432560"/>
                  </a:moveTo>
                  <a:lnTo>
                    <a:pt x="27432" y="1432560"/>
                  </a:lnTo>
                </a:path>
                <a:path w="27940" h="1975485">
                  <a:moveTo>
                    <a:pt x="0" y="1435608"/>
                  </a:moveTo>
                  <a:lnTo>
                    <a:pt x="27432" y="1435608"/>
                  </a:lnTo>
                </a:path>
                <a:path w="27940" h="1975485">
                  <a:moveTo>
                    <a:pt x="0" y="1438655"/>
                  </a:moveTo>
                  <a:lnTo>
                    <a:pt x="27432" y="1438655"/>
                  </a:lnTo>
                </a:path>
                <a:path w="27940" h="1975485">
                  <a:moveTo>
                    <a:pt x="0" y="1441703"/>
                  </a:moveTo>
                  <a:lnTo>
                    <a:pt x="27432" y="1441703"/>
                  </a:lnTo>
                </a:path>
                <a:path w="27940" h="1975485">
                  <a:moveTo>
                    <a:pt x="0" y="1444752"/>
                  </a:moveTo>
                  <a:lnTo>
                    <a:pt x="27432" y="1444752"/>
                  </a:lnTo>
                </a:path>
                <a:path w="27940" h="1975485">
                  <a:moveTo>
                    <a:pt x="0" y="1447800"/>
                  </a:moveTo>
                  <a:lnTo>
                    <a:pt x="27432" y="1447800"/>
                  </a:lnTo>
                </a:path>
                <a:path w="27940" h="1975485">
                  <a:moveTo>
                    <a:pt x="0" y="1450848"/>
                  </a:moveTo>
                  <a:lnTo>
                    <a:pt x="27432" y="1450848"/>
                  </a:lnTo>
                </a:path>
                <a:path w="27940" h="1975485">
                  <a:moveTo>
                    <a:pt x="0" y="1453896"/>
                  </a:moveTo>
                  <a:lnTo>
                    <a:pt x="27432" y="1453896"/>
                  </a:lnTo>
                </a:path>
                <a:path w="27940" h="1975485">
                  <a:moveTo>
                    <a:pt x="0" y="1456943"/>
                  </a:moveTo>
                  <a:lnTo>
                    <a:pt x="27432" y="1456943"/>
                  </a:lnTo>
                </a:path>
                <a:path w="27940" h="1975485">
                  <a:moveTo>
                    <a:pt x="0" y="1459991"/>
                  </a:moveTo>
                  <a:lnTo>
                    <a:pt x="27432" y="1459991"/>
                  </a:lnTo>
                </a:path>
                <a:path w="27940" h="1975485">
                  <a:moveTo>
                    <a:pt x="0" y="1463039"/>
                  </a:moveTo>
                  <a:lnTo>
                    <a:pt x="27432" y="1463039"/>
                  </a:lnTo>
                </a:path>
                <a:path w="27940" h="1975485">
                  <a:moveTo>
                    <a:pt x="0" y="1466088"/>
                  </a:moveTo>
                  <a:lnTo>
                    <a:pt x="27432" y="1466088"/>
                  </a:lnTo>
                </a:path>
                <a:path w="27940" h="1975485">
                  <a:moveTo>
                    <a:pt x="0" y="1469136"/>
                  </a:moveTo>
                  <a:lnTo>
                    <a:pt x="27432" y="1469136"/>
                  </a:lnTo>
                </a:path>
                <a:path w="27940" h="1975485">
                  <a:moveTo>
                    <a:pt x="0" y="1472184"/>
                  </a:moveTo>
                  <a:lnTo>
                    <a:pt x="27432" y="1472184"/>
                  </a:lnTo>
                </a:path>
                <a:path w="27940" h="1975485">
                  <a:moveTo>
                    <a:pt x="0" y="1475231"/>
                  </a:moveTo>
                  <a:lnTo>
                    <a:pt x="27432" y="1475231"/>
                  </a:lnTo>
                </a:path>
                <a:path w="27940" h="1975485">
                  <a:moveTo>
                    <a:pt x="0" y="1478279"/>
                  </a:moveTo>
                  <a:lnTo>
                    <a:pt x="27432" y="1478279"/>
                  </a:lnTo>
                </a:path>
                <a:path w="27940" h="1975485">
                  <a:moveTo>
                    <a:pt x="0" y="1481327"/>
                  </a:moveTo>
                  <a:lnTo>
                    <a:pt x="27432" y="1481327"/>
                  </a:lnTo>
                </a:path>
                <a:path w="27940" h="1975485">
                  <a:moveTo>
                    <a:pt x="0" y="1484376"/>
                  </a:moveTo>
                  <a:lnTo>
                    <a:pt x="27432" y="1484376"/>
                  </a:lnTo>
                </a:path>
                <a:path w="27940" h="1975485">
                  <a:moveTo>
                    <a:pt x="0" y="1487424"/>
                  </a:moveTo>
                  <a:lnTo>
                    <a:pt x="27432" y="1487424"/>
                  </a:lnTo>
                </a:path>
                <a:path w="27940" h="1975485">
                  <a:moveTo>
                    <a:pt x="0" y="1490472"/>
                  </a:moveTo>
                  <a:lnTo>
                    <a:pt x="27432" y="1490472"/>
                  </a:lnTo>
                </a:path>
                <a:path w="27940" h="1975485">
                  <a:moveTo>
                    <a:pt x="0" y="1493520"/>
                  </a:moveTo>
                  <a:lnTo>
                    <a:pt x="27432" y="1493520"/>
                  </a:lnTo>
                </a:path>
                <a:path w="27940" h="1975485">
                  <a:moveTo>
                    <a:pt x="0" y="1496567"/>
                  </a:moveTo>
                  <a:lnTo>
                    <a:pt x="27432" y="1496567"/>
                  </a:lnTo>
                </a:path>
                <a:path w="27940" h="1975485">
                  <a:moveTo>
                    <a:pt x="0" y="1499615"/>
                  </a:moveTo>
                  <a:lnTo>
                    <a:pt x="27432" y="1499615"/>
                  </a:lnTo>
                </a:path>
                <a:path w="27940" h="1975485">
                  <a:moveTo>
                    <a:pt x="0" y="1502664"/>
                  </a:moveTo>
                  <a:lnTo>
                    <a:pt x="27432" y="1502664"/>
                  </a:lnTo>
                </a:path>
                <a:path w="27940" h="1975485">
                  <a:moveTo>
                    <a:pt x="0" y="1505712"/>
                  </a:moveTo>
                  <a:lnTo>
                    <a:pt x="27432" y="1505712"/>
                  </a:lnTo>
                </a:path>
                <a:path w="27940" h="1975485">
                  <a:moveTo>
                    <a:pt x="0" y="1508760"/>
                  </a:moveTo>
                  <a:lnTo>
                    <a:pt x="27432" y="1508760"/>
                  </a:lnTo>
                </a:path>
                <a:path w="27940" h="1975485">
                  <a:moveTo>
                    <a:pt x="0" y="1511808"/>
                  </a:moveTo>
                  <a:lnTo>
                    <a:pt x="27432" y="1511808"/>
                  </a:lnTo>
                </a:path>
                <a:path w="27940" h="1975485">
                  <a:moveTo>
                    <a:pt x="0" y="1514855"/>
                  </a:moveTo>
                  <a:lnTo>
                    <a:pt x="27432" y="1514855"/>
                  </a:lnTo>
                </a:path>
                <a:path w="27940" h="1975485">
                  <a:moveTo>
                    <a:pt x="0" y="1517903"/>
                  </a:moveTo>
                  <a:lnTo>
                    <a:pt x="27432" y="1517903"/>
                  </a:lnTo>
                </a:path>
                <a:path w="27940" h="1975485">
                  <a:moveTo>
                    <a:pt x="0" y="1520952"/>
                  </a:moveTo>
                  <a:lnTo>
                    <a:pt x="27432" y="1520952"/>
                  </a:lnTo>
                </a:path>
                <a:path w="27940" h="1975485">
                  <a:moveTo>
                    <a:pt x="0" y="1524000"/>
                  </a:moveTo>
                  <a:lnTo>
                    <a:pt x="27432" y="1524000"/>
                  </a:lnTo>
                </a:path>
                <a:path w="27940" h="1975485">
                  <a:moveTo>
                    <a:pt x="0" y="1527048"/>
                  </a:moveTo>
                  <a:lnTo>
                    <a:pt x="27432" y="1527048"/>
                  </a:lnTo>
                </a:path>
                <a:path w="27940" h="1975485">
                  <a:moveTo>
                    <a:pt x="0" y="1530096"/>
                  </a:moveTo>
                  <a:lnTo>
                    <a:pt x="27432" y="1530096"/>
                  </a:lnTo>
                </a:path>
                <a:path w="27940" h="1975485">
                  <a:moveTo>
                    <a:pt x="0" y="1533143"/>
                  </a:moveTo>
                  <a:lnTo>
                    <a:pt x="27432" y="1533143"/>
                  </a:lnTo>
                </a:path>
                <a:path w="27940" h="1975485">
                  <a:moveTo>
                    <a:pt x="0" y="1536191"/>
                  </a:moveTo>
                  <a:lnTo>
                    <a:pt x="27432" y="1536191"/>
                  </a:lnTo>
                </a:path>
                <a:path w="27940" h="1975485">
                  <a:moveTo>
                    <a:pt x="0" y="1539239"/>
                  </a:moveTo>
                  <a:lnTo>
                    <a:pt x="27432" y="1539239"/>
                  </a:lnTo>
                </a:path>
                <a:path w="27940" h="1975485">
                  <a:moveTo>
                    <a:pt x="0" y="1542288"/>
                  </a:moveTo>
                  <a:lnTo>
                    <a:pt x="27432" y="1542288"/>
                  </a:lnTo>
                </a:path>
                <a:path w="27940" h="1975485">
                  <a:moveTo>
                    <a:pt x="0" y="1545336"/>
                  </a:moveTo>
                  <a:lnTo>
                    <a:pt x="27432" y="1545336"/>
                  </a:lnTo>
                </a:path>
                <a:path w="27940" h="1975485">
                  <a:moveTo>
                    <a:pt x="0" y="1548384"/>
                  </a:moveTo>
                  <a:lnTo>
                    <a:pt x="27432" y="1548384"/>
                  </a:lnTo>
                </a:path>
                <a:path w="27940" h="1975485">
                  <a:moveTo>
                    <a:pt x="0" y="1551431"/>
                  </a:moveTo>
                  <a:lnTo>
                    <a:pt x="27432" y="1551431"/>
                  </a:lnTo>
                </a:path>
                <a:path w="27940" h="1975485">
                  <a:moveTo>
                    <a:pt x="0" y="1554479"/>
                  </a:moveTo>
                  <a:lnTo>
                    <a:pt x="27432" y="1554479"/>
                  </a:lnTo>
                </a:path>
                <a:path w="27940" h="1975485">
                  <a:moveTo>
                    <a:pt x="0" y="1557527"/>
                  </a:moveTo>
                  <a:lnTo>
                    <a:pt x="27432" y="1557527"/>
                  </a:lnTo>
                </a:path>
                <a:path w="27940" h="1975485">
                  <a:moveTo>
                    <a:pt x="0" y="1560576"/>
                  </a:moveTo>
                  <a:lnTo>
                    <a:pt x="27432" y="1560576"/>
                  </a:lnTo>
                </a:path>
                <a:path w="27940" h="1975485">
                  <a:moveTo>
                    <a:pt x="0" y="1563624"/>
                  </a:moveTo>
                  <a:lnTo>
                    <a:pt x="27432" y="1563624"/>
                  </a:lnTo>
                </a:path>
                <a:path w="27940" h="1975485">
                  <a:moveTo>
                    <a:pt x="0" y="1566672"/>
                  </a:moveTo>
                  <a:lnTo>
                    <a:pt x="27432" y="1566672"/>
                  </a:lnTo>
                </a:path>
                <a:path w="27940" h="1975485">
                  <a:moveTo>
                    <a:pt x="0" y="1569720"/>
                  </a:moveTo>
                  <a:lnTo>
                    <a:pt x="27432" y="1569720"/>
                  </a:lnTo>
                </a:path>
                <a:path w="27940" h="1975485">
                  <a:moveTo>
                    <a:pt x="0" y="1572767"/>
                  </a:moveTo>
                  <a:lnTo>
                    <a:pt x="27432" y="1572767"/>
                  </a:lnTo>
                </a:path>
                <a:path w="27940" h="1975485">
                  <a:moveTo>
                    <a:pt x="0" y="1575815"/>
                  </a:moveTo>
                  <a:lnTo>
                    <a:pt x="27432" y="1575815"/>
                  </a:lnTo>
                </a:path>
                <a:path w="27940" h="1975485">
                  <a:moveTo>
                    <a:pt x="0" y="1578864"/>
                  </a:moveTo>
                  <a:lnTo>
                    <a:pt x="27432" y="1578864"/>
                  </a:lnTo>
                </a:path>
                <a:path w="27940" h="1975485">
                  <a:moveTo>
                    <a:pt x="0" y="1581912"/>
                  </a:moveTo>
                  <a:lnTo>
                    <a:pt x="27432" y="1581912"/>
                  </a:lnTo>
                </a:path>
                <a:path w="27940" h="1975485">
                  <a:moveTo>
                    <a:pt x="0" y="1584960"/>
                  </a:moveTo>
                  <a:lnTo>
                    <a:pt x="27432" y="1584960"/>
                  </a:lnTo>
                </a:path>
                <a:path w="27940" h="1975485">
                  <a:moveTo>
                    <a:pt x="0" y="1588008"/>
                  </a:moveTo>
                  <a:lnTo>
                    <a:pt x="27432" y="1588008"/>
                  </a:lnTo>
                </a:path>
                <a:path w="27940" h="1975485">
                  <a:moveTo>
                    <a:pt x="0" y="1591055"/>
                  </a:moveTo>
                  <a:lnTo>
                    <a:pt x="27432" y="1591055"/>
                  </a:lnTo>
                </a:path>
                <a:path w="27940" h="1975485">
                  <a:moveTo>
                    <a:pt x="0" y="1594103"/>
                  </a:moveTo>
                  <a:lnTo>
                    <a:pt x="27432" y="1594103"/>
                  </a:lnTo>
                </a:path>
                <a:path w="27940" h="1975485">
                  <a:moveTo>
                    <a:pt x="0" y="1597152"/>
                  </a:moveTo>
                  <a:lnTo>
                    <a:pt x="27432" y="1597152"/>
                  </a:lnTo>
                </a:path>
                <a:path w="27940" h="1975485">
                  <a:moveTo>
                    <a:pt x="0" y="1600200"/>
                  </a:moveTo>
                  <a:lnTo>
                    <a:pt x="27432" y="1600200"/>
                  </a:lnTo>
                </a:path>
                <a:path w="27940" h="1975485">
                  <a:moveTo>
                    <a:pt x="0" y="1603248"/>
                  </a:moveTo>
                  <a:lnTo>
                    <a:pt x="27432" y="1603248"/>
                  </a:lnTo>
                </a:path>
                <a:path w="27940" h="1975485">
                  <a:moveTo>
                    <a:pt x="0" y="1606296"/>
                  </a:moveTo>
                  <a:lnTo>
                    <a:pt x="27432" y="1606296"/>
                  </a:lnTo>
                </a:path>
                <a:path w="27940" h="1975485">
                  <a:moveTo>
                    <a:pt x="0" y="1609343"/>
                  </a:moveTo>
                  <a:lnTo>
                    <a:pt x="27432" y="1609343"/>
                  </a:lnTo>
                </a:path>
                <a:path w="27940" h="1975485">
                  <a:moveTo>
                    <a:pt x="0" y="1612391"/>
                  </a:moveTo>
                  <a:lnTo>
                    <a:pt x="27432" y="1612391"/>
                  </a:lnTo>
                </a:path>
                <a:path w="27940" h="1975485">
                  <a:moveTo>
                    <a:pt x="0" y="1615439"/>
                  </a:moveTo>
                  <a:lnTo>
                    <a:pt x="27432" y="1615439"/>
                  </a:lnTo>
                </a:path>
                <a:path w="27940" h="1975485">
                  <a:moveTo>
                    <a:pt x="0" y="1618488"/>
                  </a:moveTo>
                  <a:lnTo>
                    <a:pt x="27432" y="1618488"/>
                  </a:lnTo>
                </a:path>
                <a:path w="27940" h="1975485">
                  <a:moveTo>
                    <a:pt x="0" y="1621536"/>
                  </a:moveTo>
                  <a:lnTo>
                    <a:pt x="27432" y="1621536"/>
                  </a:lnTo>
                </a:path>
                <a:path w="27940" h="1975485">
                  <a:moveTo>
                    <a:pt x="0" y="1624584"/>
                  </a:moveTo>
                  <a:lnTo>
                    <a:pt x="27432" y="1624584"/>
                  </a:lnTo>
                </a:path>
                <a:path w="27940" h="1975485">
                  <a:moveTo>
                    <a:pt x="0" y="1627631"/>
                  </a:moveTo>
                  <a:lnTo>
                    <a:pt x="27432" y="1627631"/>
                  </a:lnTo>
                </a:path>
                <a:path w="27940" h="1975485">
                  <a:moveTo>
                    <a:pt x="0" y="1630679"/>
                  </a:moveTo>
                  <a:lnTo>
                    <a:pt x="27432" y="1630679"/>
                  </a:lnTo>
                </a:path>
                <a:path w="27940" h="1975485">
                  <a:moveTo>
                    <a:pt x="0" y="1633727"/>
                  </a:moveTo>
                  <a:lnTo>
                    <a:pt x="27432" y="1633727"/>
                  </a:lnTo>
                </a:path>
                <a:path w="27940" h="1975485">
                  <a:moveTo>
                    <a:pt x="0" y="1636776"/>
                  </a:moveTo>
                  <a:lnTo>
                    <a:pt x="27432" y="1636776"/>
                  </a:lnTo>
                </a:path>
                <a:path w="27940" h="1975485">
                  <a:moveTo>
                    <a:pt x="0" y="1639824"/>
                  </a:moveTo>
                  <a:lnTo>
                    <a:pt x="27432" y="1639824"/>
                  </a:lnTo>
                </a:path>
                <a:path w="27940" h="1975485">
                  <a:moveTo>
                    <a:pt x="0" y="1642872"/>
                  </a:moveTo>
                  <a:lnTo>
                    <a:pt x="27432" y="1642872"/>
                  </a:lnTo>
                </a:path>
                <a:path w="27940" h="1975485">
                  <a:moveTo>
                    <a:pt x="0" y="1645920"/>
                  </a:moveTo>
                  <a:lnTo>
                    <a:pt x="27432" y="1645920"/>
                  </a:lnTo>
                </a:path>
                <a:path w="27940" h="1975485">
                  <a:moveTo>
                    <a:pt x="0" y="1648967"/>
                  </a:moveTo>
                  <a:lnTo>
                    <a:pt x="27432" y="1648967"/>
                  </a:lnTo>
                </a:path>
                <a:path w="27940" h="1975485">
                  <a:moveTo>
                    <a:pt x="0" y="1652015"/>
                  </a:moveTo>
                  <a:lnTo>
                    <a:pt x="27432" y="1652015"/>
                  </a:lnTo>
                </a:path>
                <a:path w="27940" h="1975485">
                  <a:moveTo>
                    <a:pt x="0" y="1655064"/>
                  </a:moveTo>
                  <a:lnTo>
                    <a:pt x="27432" y="1655064"/>
                  </a:lnTo>
                </a:path>
                <a:path w="27940" h="1975485">
                  <a:moveTo>
                    <a:pt x="0" y="1658112"/>
                  </a:moveTo>
                  <a:lnTo>
                    <a:pt x="27432" y="1658112"/>
                  </a:lnTo>
                </a:path>
                <a:path w="27940" h="1975485">
                  <a:moveTo>
                    <a:pt x="0" y="1661160"/>
                  </a:moveTo>
                  <a:lnTo>
                    <a:pt x="27432" y="1661160"/>
                  </a:lnTo>
                </a:path>
                <a:path w="27940" h="1975485">
                  <a:moveTo>
                    <a:pt x="0" y="1664208"/>
                  </a:moveTo>
                  <a:lnTo>
                    <a:pt x="27432" y="1664208"/>
                  </a:lnTo>
                </a:path>
                <a:path w="27940" h="1975485">
                  <a:moveTo>
                    <a:pt x="0" y="1667255"/>
                  </a:moveTo>
                  <a:lnTo>
                    <a:pt x="27432" y="1667255"/>
                  </a:lnTo>
                </a:path>
                <a:path w="27940" h="1975485">
                  <a:moveTo>
                    <a:pt x="0" y="1670303"/>
                  </a:moveTo>
                  <a:lnTo>
                    <a:pt x="27432" y="1670303"/>
                  </a:lnTo>
                </a:path>
                <a:path w="27940" h="1975485">
                  <a:moveTo>
                    <a:pt x="0" y="1673352"/>
                  </a:moveTo>
                  <a:lnTo>
                    <a:pt x="27432" y="1673352"/>
                  </a:lnTo>
                </a:path>
                <a:path w="27940" h="1975485">
                  <a:moveTo>
                    <a:pt x="0" y="1676400"/>
                  </a:moveTo>
                  <a:lnTo>
                    <a:pt x="27432" y="1676400"/>
                  </a:lnTo>
                </a:path>
                <a:path w="27940" h="1975485">
                  <a:moveTo>
                    <a:pt x="0" y="1679448"/>
                  </a:moveTo>
                  <a:lnTo>
                    <a:pt x="27432" y="1679448"/>
                  </a:lnTo>
                </a:path>
                <a:path w="27940" h="1975485">
                  <a:moveTo>
                    <a:pt x="0" y="1682496"/>
                  </a:moveTo>
                  <a:lnTo>
                    <a:pt x="27432" y="1682496"/>
                  </a:lnTo>
                </a:path>
                <a:path w="27940" h="1975485">
                  <a:moveTo>
                    <a:pt x="0" y="1685543"/>
                  </a:moveTo>
                  <a:lnTo>
                    <a:pt x="27432" y="1685543"/>
                  </a:lnTo>
                </a:path>
                <a:path w="27940" h="1975485">
                  <a:moveTo>
                    <a:pt x="0" y="1688591"/>
                  </a:moveTo>
                  <a:lnTo>
                    <a:pt x="27432" y="1688591"/>
                  </a:lnTo>
                </a:path>
                <a:path w="27940" h="1975485">
                  <a:moveTo>
                    <a:pt x="0" y="1691639"/>
                  </a:moveTo>
                  <a:lnTo>
                    <a:pt x="27432" y="1691639"/>
                  </a:lnTo>
                </a:path>
                <a:path w="27940" h="1975485">
                  <a:moveTo>
                    <a:pt x="0" y="1694688"/>
                  </a:moveTo>
                  <a:lnTo>
                    <a:pt x="27432" y="1694688"/>
                  </a:lnTo>
                </a:path>
                <a:path w="27940" h="1975485">
                  <a:moveTo>
                    <a:pt x="0" y="1697736"/>
                  </a:moveTo>
                  <a:lnTo>
                    <a:pt x="27432" y="1697736"/>
                  </a:lnTo>
                </a:path>
                <a:path w="27940" h="1975485">
                  <a:moveTo>
                    <a:pt x="0" y="1700784"/>
                  </a:moveTo>
                  <a:lnTo>
                    <a:pt x="27432" y="1700784"/>
                  </a:lnTo>
                </a:path>
                <a:path w="27940" h="1975485">
                  <a:moveTo>
                    <a:pt x="0" y="1703831"/>
                  </a:moveTo>
                  <a:lnTo>
                    <a:pt x="27432" y="1703831"/>
                  </a:lnTo>
                </a:path>
                <a:path w="27940" h="1975485">
                  <a:moveTo>
                    <a:pt x="0" y="1706879"/>
                  </a:moveTo>
                  <a:lnTo>
                    <a:pt x="27432" y="1706879"/>
                  </a:lnTo>
                </a:path>
                <a:path w="27940" h="1975485">
                  <a:moveTo>
                    <a:pt x="0" y="1709927"/>
                  </a:moveTo>
                  <a:lnTo>
                    <a:pt x="27432" y="1709927"/>
                  </a:lnTo>
                </a:path>
                <a:path w="27940" h="1975485">
                  <a:moveTo>
                    <a:pt x="0" y="1712976"/>
                  </a:moveTo>
                  <a:lnTo>
                    <a:pt x="27432" y="1712976"/>
                  </a:lnTo>
                </a:path>
                <a:path w="27940" h="1975485">
                  <a:moveTo>
                    <a:pt x="0" y="1716024"/>
                  </a:moveTo>
                  <a:lnTo>
                    <a:pt x="27432" y="1716024"/>
                  </a:lnTo>
                </a:path>
                <a:path w="27940" h="1975485">
                  <a:moveTo>
                    <a:pt x="0" y="1719072"/>
                  </a:moveTo>
                  <a:lnTo>
                    <a:pt x="27432" y="1719072"/>
                  </a:lnTo>
                </a:path>
                <a:path w="27940" h="1975485">
                  <a:moveTo>
                    <a:pt x="0" y="1722120"/>
                  </a:moveTo>
                  <a:lnTo>
                    <a:pt x="27432" y="1722120"/>
                  </a:lnTo>
                </a:path>
                <a:path w="27940" h="1975485">
                  <a:moveTo>
                    <a:pt x="0" y="1725167"/>
                  </a:moveTo>
                  <a:lnTo>
                    <a:pt x="27432" y="1725167"/>
                  </a:lnTo>
                </a:path>
                <a:path w="27940" h="1975485">
                  <a:moveTo>
                    <a:pt x="0" y="1728215"/>
                  </a:moveTo>
                  <a:lnTo>
                    <a:pt x="27432" y="1728215"/>
                  </a:lnTo>
                </a:path>
                <a:path w="27940" h="1975485">
                  <a:moveTo>
                    <a:pt x="0" y="1731264"/>
                  </a:moveTo>
                  <a:lnTo>
                    <a:pt x="27432" y="1731264"/>
                  </a:lnTo>
                </a:path>
                <a:path w="27940" h="1975485">
                  <a:moveTo>
                    <a:pt x="0" y="1734312"/>
                  </a:moveTo>
                  <a:lnTo>
                    <a:pt x="27432" y="1734312"/>
                  </a:lnTo>
                </a:path>
                <a:path w="27940" h="1975485">
                  <a:moveTo>
                    <a:pt x="0" y="1737360"/>
                  </a:moveTo>
                  <a:lnTo>
                    <a:pt x="27432" y="1737360"/>
                  </a:lnTo>
                </a:path>
                <a:path w="27940" h="1975485">
                  <a:moveTo>
                    <a:pt x="0" y="1740408"/>
                  </a:moveTo>
                  <a:lnTo>
                    <a:pt x="27432" y="1740408"/>
                  </a:lnTo>
                </a:path>
                <a:path w="27940" h="1975485">
                  <a:moveTo>
                    <a:pt x="0" y="1743455"/>
                  </a:moveTo>
                  <a:lnTo>
                    <a:pt x="27432" y="1743455"/>
                  </a:lnTo>
                </a:path>
                <a:path w="27940" h="1975485">
                  <a:moveTo>
                    <a:pt x="0" y="1746503"/>
                  </a:moveTo>
                  <a:lnTo>
                    <a:pt x="27432" y="1746503"/>
                  </a:lnTo>
                </a:path>
                <a:path w="27940" h="1975485">
                  <a:moveTo>
                    <a:pt x="0" y="1749552"/>
                  </a:moveTo>
                  <a:lnTo>
                    <a:pt x="27432" y="1749552"/>
                  </a:lnTo>
                </a:path>
                <a:path w="27940" h="1975485">
                  <a:moveTo>
                    <a:pt x="0" y="1752600"/>
                  </a:moveTo>
                  <a:lnTo>
                    <a:pt x="27432" y="1752600"/>
                  </a:lnTo>
                </a:path>
                <a:path w="27940" h="1975485">
                  <a:moveTo>
                    <a:pt x="0" y="1755648"/>
                  </a:moveTo>
                  <a:lnTo>
                    <a:pt x="27432" y="1755648"/>
                  </a:lnTo>
                </a:path>
                <a:path w="27940" h="1975485">
                  <a:moveTo>
                    <a:pt x="0" y="1758696"/>
                  </a:moveTo>
                  <a:lnTo>
                    <a:pt x="27432" y="1758696"/>
                  </a:lnTo>
                </a:path>
                <a:path w="27940" h="1975485">
                  <a:moveTo>
                    <a:pt x="0" y="1761743"/>
                  </a:moveTo>
                  <a:lnTo>
                    <a:pt x="27432" y="1761743"/>
                  </a:lnTo>
                </a:path>
                <a:path w="27940" h="1975485">
                  <a:moveTo>
                    <a:pt x="0" y="1764791"/>
                  </a:moveTo>
                  <a:lnTo>
                    <a:pt x="27432" y="1764791"/>
                  </a:lnTo>
                </a:path>
                <a:path w="27940" h="1975485">
                  <a:moveTo>
                    <a:pt x="0" y="1767839"/>
                  </a:moveTo>
                  <a:lnTo>
                    <a:pt x="27432" y="1767839"/>
                  </a:lnTo>
                </a:path>
                <a:path w="27940" h="1975485">
                  <a:moveTo>
                    <a:pt x="0" y="1770888"/>
                  </a:moveTo>
                  <a:lnTo>
                    <a:pt x="27432" y="1770888"/>
                  </a:lnTo>
                </a:path>
                <a:path w="27940" h="1975485">
                  <a:moveTo>
                    <a:pt x="0" y="1773936"/>
                  </a:moveTo>
                  <a:lnTo>
                    <a:pt x="27432" y="1773936"/>
                  </a:lnTo>
                </a:path>
                <a:path w="27940" h="1975485">
                  <a:moveTo>
                    <a:pt x="0" y="1776984"/>
                  </a:moveTo>
                  <a:lnTo>
                    <a:pt x="27432" y="1776984"/>
                  </a:lnTo>
                </a:path>
                <a:path w="27940" h="1975485">
                  <a:moveTo>
                    <a:pt x="0" y="1780031"/>
                  </a:moveTo>
                  <a:lnTo>
                    <a:pt x="27432" y="1780031"/>
                  </a:lnTo>
                </a:path>
                <a:path w="27940" h="1975485">
                  <a:moveTo>
                    <a:pt x="0" y="1783079"/>
                  </a:moveTo>
                  <a:lnTo>
                    <a:pt x="27432" y="1783079"/>
                  </a:lnTo>
                </a:path>
                <a:path w="27940" h="1975485">
                  <a:moveTo>
                    <a:pt x="0" y="1786127"/>
                  </a:moveTo>
                  <a:lnTo>
                    <a:pt x="27432" y="1786127"/>
                  </a:lnTo>
                </a:path>
                <a:path w="27940" h="1975485">
                  <a:moveTo>
                    <a:pt x="0" y="1789176"/>
                  </a:moveTo>
                  <a:lnTo>
                    <a:pt x="27432" y="1789176"/>
                  </a:lnTo>
                </a:path>
                <a:path w="27940" h="1975485">
                  <a:moveTo>
                    <a:pt x="0" y="1792224"/>
                  </a:moveTo>
                  <a:lnTo>
                    <a:pt x="27432" y="1792224"/>
                  </a:lnTo>
                </a:path>
                <a:path w="27940" h="1975485">
                  <a:moveTo>
                    <a:pt x="0" y="1795272"/>
                  </a:moveTo>
                  <a:lnTo>
                    <a:pt x="27432" y="1795272"/>
                  </a:lnTo>
                </a:path>
                <a:path w="27940" h="1975485">
                  <a:moveTo>
                    <a:pt x="0" y="1798320"/>
                  </a:moveTo>
                  <a:lnTo>
                    <a:pt x="27432" y="1798320"/>
                  </a:lnTo>
                </a:path>
                <a:path w="27940" h="1975485">
                  <a:moveTo>
                    <a:pt x="0" y="1801367"/>
                  </a:moveTo>
                  <a:lnTo>
                    <a:pt x="27432" y="1801367"/>
                  </a:lnTo>
                </a:path>
                <a:path w="27940" h="1975485">
                  <a:moveTo>
                    <a:pt x="0" y="1804415"/>
                  </a:moveTo>
                  <a:lnTo>
                    <a:pt x="27432" y="1804415"/>
                  </a:lnTo>
                </a:path>
                <a:path w="27940" h="1975485">
                  <a:moveTo>
                    <a:pt x="0" y="1807464"/>
                  </a:moveTo>
                  <a:lnTo>
                    <a:pt x="27432" y="1807464"/>
                  </a:lnTo>
                </a:path>
                <a:path w="27940" h="1975485">
                  <a:moveTo>
                    <a:pt x="0" y="1810512"/>
                  </a:moveTo>
                  <a:lnTo>
                    <a:pt x="27432" y="1810512"/>
                  </a:lnTo>
                </a:path>
                <a:path w="27940" h="1975485">
                  <a:moveTo>
                    <a:pt x="0" y="1813560"/>
                  </a:moveTo>
                  <a:lnTo>
                    <a:pt x="27432" y="1813560"/>
                  </a:lnTo>
                </a:path>
                <a:path w="27940" h="1975485">
                  <a:moveTo>
                    <a:pt x="0" y="1816608"/>
                  </a:moveTo>
                  <a:lnTo>
                    <a:pt x="27432" y="1816608"/>
                  </a:lnTo>
                </a:path>
                <a:path w="27940" h="1975485">
                  <a:moveTo>
                    <a:pt x="0" y="1819655"/>
                  </a:moveTo>
                  <a:lnTo>
                    <a:pt x="27432" y="1819655"/>
                  </a:lnTo>
                </a:path>
                <a:path w="27940" h="1975485">
                  <a:moveTo>
                    <a:pt x="0" y="1822703"/>
                  </a:moveTo>
                  <a:lnTo>
                    <a:pt x="27432" y="1822703"/>
                  </a:lnTo>
                </a:path>
                <a:path w="27940" h="1975485">
                  <a:moveTo>
                    <a:pt x="0" y="1825752"/>
                  </a:moveTo>
                  <a:lnTo>
                    <a:pt x="27432" y="1825752"/>
                  </a:lnTo>
                </a:path>
                <a:path w="27940" h="1975485">
                  <a:moveTo>
                    <a:pt x="0" y="1828800"/>
                  </a:moveTo>
                  <a:lnTo>
                    <a:pt x="27432" y="1828800"/>
                  </a:lnTo>
                </a:path>
                <a:path w="27940" h="1975485">
                  <a:moveTo>
                    <a:pt x="0" y="1831848"/>
                  </a:moveTo>
                  <a:lnTo>
                    <a:pt x="27432" y="1831848"/>
                  </a:lnTo>
                </a:path>
                <a:path w="27940" h="1975485">
                  <a:moveTo>
                    <a:pt x="0" y="1834896"/>
                  </a:moveTo>
                  <a:lnTo>
                    <a:pt x="27432" y="1834896"/>
                  </a:lnTo>
                </a:path>
                <a:path w="27940" h="1975485">
                  <a:moveTo>
                    <a:pt x="0" y="1837943"/>
                  </a:moveTo>
                  <a:lnTo>
                    <a:pt x="27432" y="1837943"/>
                  </a:lnTo>
                </a:path>
                <a:path w="27940" h="1975485">
                  <a:moveTo>
                    <a:pt x="0" y="1840991"/>
                  </a:moveTo>
                  <a:lnTo>
                    <a:pt x="27432" y="1840991"/>
                  </a:lnTo>
                </a:path>
                <a:path w="27940" h="1975485">
                  <a:moveTo>
                    <a:pt x="0" y="1844039"/>
                  </a:moveTo>
                  <a:lnTo>
                    <a:pt x="27432" y="1844039"/>
                  </a:lnTo>
                </a:path>
                <a:path w="27940" h="1975485">
                  <a:moveTo>
                    <a:pt x="0" y="1847088"/>
                  </a:moveTo>
                  <a:lnTo>
                    <a:pt x="27432" y="1847088"/>
                  </a:lnTo>
                </a:path>
                <a:path w="27940" h="1975485">
                  <a:moveTo>
                    <a:pt x="0" y="1850136"/>
                  </a:moveTo>
                  <a:lnTo>
                    <a:pt x="27432" y="1850136"/>
                  </a:lnTo>
                </a:path>
                <a:path w="27940" h="1975485">
                  <a:moveTo>
                    <a:pt x="0" y="1853184"/>
                  </a:moveTo>
                  <a:lnTo>
                    <a:pt x="27432" y="1853184"/>
                  </a:lnTo>
                </a:path>
                <a:path w="27940" h="1975485">
                  <a:moveTo>
                    <a:pt x="0" y="1856231"/>
                  </a:moveTo>
                  <a:lnTo>
                    <a:pt x="27432" y="1856231"/>
                  </a:lnTo>
                </a:path>
                <a:path w="27940" h="1975485">
                  <a:moveTo>
                    <a:pt x="0" y="1859279"/>
                  </a:moveTo>
                  <a:lnTo>
                    <a:pt x="27432" y="1859279"/>
                  </a:lnTo>
                </a:path>
                <a:path w="27940" h="1975485">
                  <a:moveTo>
                    <a:pt x="0" y="1862327"/>
                  </a:moveTo>
                  <a:lnTo>
                    <a:pt x="27432" y="1862327"/>
                  </a:lnTo>
                </a:path>
                <a:path w="27940" h="1975485">
                  <a:moveTo>
                    <a:pt x="0" y="1865376"/>
                  </a:moveTo>
                  <a:lnTo>
                    <a:pt x="27432" y="1865376"/>
                  </a:lnTo>
                </a:path>
                <a:path w="27940" h="1975485">
                  <a:moveTo>
                    <a:pt x="0" y="1868424"/>
                  </a:moveTo>
                  <a:lnTo>
                    <a:pt x="27432" y="1868424"/>
                  </a:lnTo>
                </a:path>
                <a:path w="27940" h="1975485">
                  <a:moveTo>
                    <a:pt x="0" y="1871472"/>
                  </a:moveTo>
                  <a:lnTo>
                    <a:pt x="27432" y="1871472"/>
                  </a:lnTo>
                </a:path>
                <a:path w="27940" h="1975485">
                  <a:moveTo>
                    <a:pt x="0" y="1874520"/>
                  </a:moveTo>
                  <a:lnTo>
                    <a:pt x="27432" y="1874520"/>
                  </a:lnTo>
                </a:path>
                <a:path w="27940" h="1975485">
                  <a:moveTo>
                    <a:pt x="0" y="1877567"/>
                  </a:moveTo>
                  <a:lnTo>
                    <a:pt x="27432" y="1877567"/>
                  </a:lnTo>
                </a:path>
                <a:path w="27940" h="1975485">
                  <a:moveTo>
                    <a:pt x="0" y="1880615"/>
                  </a:moveTo>
                  <a:lnTo>
                    <a:pt x="27432" y="1880615"/>
                  </a:lnTo>
                </a:path>
                <a:path w="27940" h="1975485">
                  <a:moveTo>
                    <a:pt x="0" y="1883664"/>
                  </a:moveTo>
                  <a:lnTo>
                    <a:pt x="27432" y="1883664"/>
                  </a:lnTo>
                </a:path>
                <a:path w="27940" h="1975485">
                  <a:moveTo>
                    <a:pt x="0" y="1886712"/>
                  </a:moveTo>
                  <a:lnTo>
                    <a:pt x="27432" y="1886712"/>
                  </a:lnTo>
                </a:path>
                <a:path w="27940" h="1975485">
                  <a:moveTo>
                    <a:pt x="0" y="1889760"/>
                  </a:moveTo>
                  <a:lnTo>
                    <a:pt x="27432" y="1889760"/>
                  </a:lnTo>
                </a:path>
                <a:path w="27940" h="1975485">
                  <a:moveTo>
                    <a:pt x="0" y="1892808"/>
                  </a:moveTo>
                  <a:lnTo>
                    <a:pt x="27432" y="1892808"/>
                  </a:lnTo>
                </a:path>
                <a:path w="27940" h="1975485">
                  <a:moveTo>
                    <a:pt x="0" y="1895855"/>
                  </a:moveTo>
                  <a:lnTo>
                    <a:pt x="27432" y="1895855"/>
                  </a:lnTo>
                </a:path>
                <a:path w="27940" h="1975485">
                  <a:moveTo>
                    <a:pt x="0" y="1898903"/>
                  </a:moveTo>
                  <a:lnTo>
                    <a:pt x="27432" y="1898903"/>
                  </a:lnTo>
                </a:path>
                <a:path w="27940" h="1975485">
                  <a:moveTo>
                    <a:pt x="0" y="1901952"/>
                  </a:moveTo>
                  <a:lnTo>
                    <a:pt x="27432" y="1901952"/>
                  </a:lnTo>
                </a:path>
                <a:path w="27940" h="1975485">
                  <a:moveTo>
                    <a:pt x="0" y="1905000"/>
                  </a:moveTo>
                  <a:lnTo>
                    <a:pt x="27432" y="1905000"/>
                  </a:lnTo>
                </a:path>
                <a:path w="27940" h="1975485">
                  <a:moveTo>
                    <a:pt x="0" y="1908048"/>
                  </a:moveTo>
                  <a:lnTo>
                    <a:pt x="27432" y="1908048"/>
                  </a:lnTo>
                </a:path>
                <a:path w="27940" h="1975485">
                  <a:moveTo>
                    <a:pt x="0" y="1911096"/>
                  </a:moveTo>
                  <a:lnTo>
                    <a:pt x="27432" y="1911096"/>
                  </a:lnTo>
                </a:path>
                <a:path w="27940" h="1975485">
                  <a:moveTo>
                    <a:pt x="0" y="1914143"/>
                  </a:moveTo>
                  <a:lnTo>
                    <a:pt x="27432" y="1914143"/>
                  </a:lnTo>
                </a:path>
                <a:path w="27940" h="1975485">
                  <a:moveTo>
                    <a:pt x="0" y="1917191"/>
                  </a:moveTo>
                  <a:lnTo>
                    <a:pt x="27432" y="1917191"/>
                  </a:lnTo>
                </a:path>
                <a:path w="27940" h="1975485">
                  <a:moveTo>
                    <a:pt x="0" y="1920239"/>
                  </a:moveTo>
                  <a:lnTo>
                    <a:pt x="27432" y="1920239"/>
                  </a:lnTo>
                </a:path>
                <a:path w="27940" h="1975485">
                  <a:moveTo>
                    <a:pt x="0" y="1923288"/>
                  </a:moveTo>
                  <a:lnTo>
                    <a:pt x="27432" y="1923288"/>
                  </a:lnTo>
                </a:path>
                <a:path w="27940" h="1975485">
                  <a:moveTo>
                    <a:pt x="0" y="1926336"/>
                  </a:moveTo>
                  <a:lnTo>
                    <a:pt x="27432" y="1926336"/>
                  </a:lnTo>
                </a:path>
                <a:path w="27940" h="1975485">
                  <a:moveTo>
                    <a:pt x="0" y="1929384"/>
                  </a:moveTo>
                  <a:lnTo>
                    <a:pt x="27432" y="1929384"/>
                  </a:lnTo>
                </a:path>
                <a:path w="27940" h="1975485">
                  <a:moveTo>
                    <a:pt x="0" y="1932431"/>
                  </a:moveTo>
                  <a:lnTo>
                    <a:pt x="27432" y="1932431"/>
                  </a:lnTo>
                </a:path>
                <a:path w="27940" h="1975485">
                  <a:moveTo>
                    <a:pt x="0" y="1935479"/>
                  </a:moveTo>
                  <a:lnTo>
                    <a:pt x="27432" y="1935479"/>
                  </a:lnTo>
                </a:path>
                <a:path w="27940" h="1975485">
                  <a:moveTo>
                    <a:pt x="0" y="1938527"/>
                  </a:moveTo>
                  <a:lnTo>
                    <a:pt x="27432" y="1938527"/>
                  </a:lnTo>
                </a:path>
                <a:path w="27940" h="1975485">
                  <a:moveTo>
                    <a:pt x="0" y="1941576"/>
                  </a:moveTo>
                  <a:lnTo>
                    <a:pt x="27432" y="1941576"/>
                  </a:lnTo>
                </a:path>
                <a:path w="27940" h="1975485">
                  <a:moveTo>
                    <a:pt x="0" y="1944624"/>
                  </a:moveTo>
                  <a:lnTo>
                    <a:pt x="27432" y="1944624"/>
                  </a:lnTo>
                </a:path>
                <a:path w="27940" h="1975485">
                  <a:moveTo>
                    <a:pt x="0" y="1947672"/>
                  </a:moveTo>
                  <a:lnTo>
                    <a:pt x="27432" y="1947672"/>
                  </a:lnTo>
                </a:path>
                <a:path w="27940" h="1975485">
                  <a:moveTo>
                    <a:pt x="0" y="1950720"/>
                  </a:moveTo>
                  <a:lnTo>
                    <a:pt x="27432" y="1950720"/>
                  </a:lnTo>
                </a:path>
                <a:path w="27940" h="1975485">
                  <a:moveTo>
                    <a:pt x="0" y="1953767"/>
                  </a:moveTo>
                  <a:lnTo>
                    <a:pt x="27432" y="1953767"/>
                  </a:lnTo>
                </a:path>
                <a:path w="27940" h="1975485">
                  <a:moveTo>
                    <a:pt x="0" y="1956815"/>
                  </a:moveTo>
                  <a:lnTo>
                    <a:pt x="27432" y="1956815"/>
                  </a:lnTo>
                </a:path>
                <a:path w="27940" h="1975485">
                  <a:moveTo>
                    <a:pt x="0" y="1959864"/>
                  </a:moveTo>
                  <a:lnTo>
                    <a:pt x="27432" y="1959864"/>
                  </a:lnTo>
                </a:path>
                <a:path w="27940" h="1975485">
                  <a:moveTo>
                    <a:pt x="0" y="1962912"/>
                  </a:moveTo>
                  <a:lnTo>
                    <a:pt x="27432" y="1962912"/>
                  </a:lnTo>
                </a:path>
                <a:path w="27940" h="1975485">
                  <a:moveTo>
                    <a:pt x="0" y="1965960"/>
                  </a:moveTo>
                  <a:lnTo>
                    <a:pt x="27432" y="1965960"/>
                  </a:lnTo>
                </a:path>
                <a:path w="27940" h="1975485">
                  <a:moveTo>
                    <a:pt x="0" y="1969008"/>
                  </a:moveTo>
                  <a:lnTo>
                    <a:pt x="27432" y="1969008"/>
                  </a:lnTo>
                </a:path>
                <a:path w="27940" h="1975485">
                  <a:moveTo>
                    <a:pt x="0" y="1972055"/>
                  </a:moveTo>
                  <a:lnTo>
                    <a:pt x="27432" y="1972055"/>
                  </a:lnTo>
                </a:path>
                <a:path w="27940" h="1975485">
                  <a:moveTo>
                    <a:pt x="0" y="1975103"/>
                  </a:moveTo>
                  <a:lnTo>
                    <a:pt x="27432" y="1975103"/>
                  </a:lnTo>
                </a:path>
              </a:pathLst>
            </a:custGeom>
            <a:ln w="3175">
              <a:solidFill>
                <a:srgbClr val="EAE1D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91434" y="2188463"/>
              <a:ext cx="3480815" cy="3956303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8928993" y="4165091"/>
              <a:ext cx="27940" cy="2103120"/>
            </a:xfrm>
            <a:custGeom>
              <a:avLst/>
              <a:gdLst/>
              <a:ahLst/>
              <a:cxnLst/>
              <a:rect l="l" t="t" r="r" b="b"/>
              <a:pathLst>
                <a:path w="27940" h="2103120">
                  <a:moveTo>
                    <a:pt x="0" y="0"/>
                  </a:moveTo>
                  <a:lnTo>
                    <a:pt x="27432" y="0"/>
                  </a:lnTo>
                </a:path>
                <a:path w="27940" h="2103120">
                  <a:moveTo>
                    <a:pt x="0" y="3048"/>
                  </a:moveTo>
                  <a:lnTo>
                    <a:pt x="27432" y="3048"/>
                  </a:lnTo>
                </a:path>
                <a:path w="27940" h="2103120">
                  <a:moveTo>
                    <a:pt x="0" y="6096"/>
                  </a:moveTo>
                  <a:lnTo>
                    <a:pt x="27432" y="6096"/>
                  </a:lnTo>
                </a:path>
                <a:path w="27940" h="2103120">
                  <a:moveTo>
                    <a:pt x="0" y="9144"/>
                  </a:moveTo>
                  <a:lnTo>
                    <a:pt x="27432" y="9144"/>
                  </a:lnTo>
                </a:path>
                <a:path w="27940" h="2103120">
                  <a:moveTo>
                    <a:pt x="0" y="12191"/>
                  </a:moveTo>
                  <a:lnTo>
                    <a:pt x="27432" y="12191"/>
                  </a:lnTo>
                </a:path>
                <a:path w="27940" h="2103120">
                  <a:moveTo>
                    <a:pt x="0" y="15239"/>
                  </a:moveTo>
                  <a:lnTo>
                    <a:pt x="27432" y="15239"/>
                  </a:lnTo>
                </a:path>
                <a:path w="27940" h="2103120">
                  <a:moveTo>
                    <a:pt x="0" y="18287"/>
                  </a:moveTo>
                  <a:lnTo>
                    <a:pt x="27432" y="18287"/>
                  </a:lnTo>
                </a:path>
                <a:path w="27940" h="2103120">
                  <a:moveTo>
                    <a:pt x="0" y="21336"/>
                  </a:moveTo>
                  <a:lnTo>
                    <a:pt x="27432" y="21336"/>
                  </a:lnTo>
                </a:path>
                <a:path w="27940" h="2103120">
                  <a:moveTo>
                    <a:pt x="0" y="24384"/>
                  </a:moveTo>
                  <a:lnTo>
                    <a:pt x="27432" y="24384"/>
                  </a:lnTo>
                </a:path>
                <a:path w="27940" h="2103120">
                  <a:moveTo>
                    <a:pt x="0" y="27432"/>
                  </a:moveTo>
                  <a:lnTo>
                    <a:pt x="27432" y="27432"/>
                  </a:lnTo>
                </a:path>
                <a:path w="27940" h="2103120">
                  <a:moveTo>
                    <a:pt x="0" y="30479"/>
                  </a:moveTo>
                  <a:lnTo>
                    <a:pt x="27432" y="30479"/>
                  </a:lnTo>
                </a:path>
                <a:path w="27940" h="2103120">
                  <a:moveTo>
                    <a:pt x="0" y="33527"/>
                  </a:moveTo>
                  <a:lnTo>
                    <a:pt x="27432" y="33527"/>
                  </a:lnTo>
                </a:path>
                <a:path w="27940" h="2103120">
                  <a:moveTo>
                    <a:pt x="0" y="36575"/>
                  </a:moveTo>
                  <a:lnTo>
                    <a:pt x="27432" y="36575"/>
                  </a:lnTo>
                </a:path>
                <a:path w="27940" h="2103120">
                  <a:moveTo>
                    <a:pt x="0" y="39624"/>
                  </a:moveTo>
                  <a:lnTo>
                    <a:pt x="27432" y="39624"/>
                  </a:lnTo>
                </a:path>
                <a:path w="27940" h="2103120">
                  <a:moveTo>
                    <a:pt x="0" y="42672"/>
                  </a:moveTo>
                  <a:lnTo>
                    <a:pt x="27432" y="42672"/>
                  </a:lnTo>
                </a:path>
                <a:path w="27940" h="2103120">
                  <a:moveTo>
                    <a:pt x="0" y="45720"/>
                  </a:moveTo>
                  <a:lnTo>
                    <a:pt x="27432" y="45720"/>
                  </a:lnTo>
                </a:path>
                <a:path w="27940" h="2103120">
                  <a:moveTo>
                    <a:pt x="0" y="48768"/>
                  </a:moveTo>
                  <a:lnTo>
                    <a:pt x="27432" y="48768"/>
                  </a:lnTo>
                </a:path>
                <a:path w="27940" h="2103120">
                  <a:moveTo>
                    <a:pt x="0" y="51815"/>
                  </a:moveTo>
                  <a:lnTo>
                    <a:pt x="27432" y="51815"/>
                  </a:lnTo>
                </a:path>
                <a:path w="27940" h="2103120">
                  <a:moveTo>
                    <a:pt x="0" y="54863"/>
                  </a:moveTo>
                  <a:lnTo>
                    <a:pt x="27432" y="54863"/>
                  </a:lnTo>
                </a:path>
                <a:path w="27940" h="2103120">
                  <a:moveTo>
                    <a:pt x="0" y="57912"/>
                  </a:moveTo>
                  <a:lnTo>
                    <a:pt x="27432" y="57912"/>
                  </a:lnTo>
                </a:path>
                <a:path w="27940" h="2103120">
                  <a:moveTo>
                    <a:pt x="0" y="60960"/>
                  </a:moveTo>
                  <a:lnTo>
                    <a:pt x="27432" y="60960"/>
                  </a:lnTo>
                </a:path>
                <a:path w="27940" h="2103120">
                  <a:moveTo>
                    <a:pt x="0" y="64008"/>
                  </a:moveTo>
                  <a:lnTo>
                    <a:pt x="27432" y="64008"/>
                  </a:lnTo>
                </a:path>
                <a:path w="27940" h="2103120">
                  <a:moveTo>
                    <a:pt x="0" y="67056"/>
                  </a:moveTo>
                  <a:lnTo>
                    <a:pt x="27432" y="67056"/>
                  </a:lnTo>
                </a:path>
                <a:path w="27940" h="2103120">
                  <a:moveTo>
                    <a:pt x="0" y="70103"/>
                  </a:moveTo>
                  <a:lnTo>
                    <a:pt x="27432" y="70103"/>
                  </a:lnTo>
                </a:path>
                <a:path w="27940" h="2103120">
                  <a:moveTo>
                    <a:pt x="0" y="73151"/>
                  </a:moveTo>
                  <a:lnTo>
                    <a:pt x="27432" y="73151"/>
                  </a:lnTo>
                </a:path>
                <a:path w="27940" h="2103120">
                  <a:moveTo>
                    <a:pt x="0" y="76200"/>
                  </a:moveTo>
                  <a:lnTo>
                    <a:pt x="27432" y="76200"/>
                  </a:lnTo>
                </a:path>
                <a:path w="27940" h="2103120">
                  <a:moveTo>
                    <a:pt x="0" y="79248"/>
                  </a:moveTo>
                  <a:lnTo>
                    <a:pt x="27432" y="79248"/>
                  </a:lnTo>
                </a:path>
                <a:path w="27940" h="2103120">
                  <a:moveTo>
                    <a:pt x="0" y="82296"/>
                  </a:moveTo>
                  <a:lnTo>
                    <a:pt x="27432" y="82296"/>
                  </a:lnTo>
                </a:path>
                <a:path w="27940" h="2103120">
                  <a:moveTo>
                    <a:pt x="0" y="85344"/>
                  </a:moveTo>
                  <a:lnTo>
                    <a:pt x="27432" y="85344"/>
                  </a:lnTo>
                </a:path>
                <a:path w="27940" h="2103120">
                  <a:moveTo>
                    <a:pt x="0" y="88391"/>
                  </a:moveTo>
                  <a:lnTo>
                    <a:pt x="27432" y="88391"/>
                  </a:lnTo>
                </a:path>
                <a:path w="27940" h="2103120">
                  <a:moveTo>
                    <a:pt x="0" y="91439"/>
                  </a:moveTo>
                  <a:lnTo>
                    <a:pt x="27432" y="91439"/>
                  </a:lnTo>
                </a:path>
                <a:path w="27940" h="2103120">
                  <a:moveTo>
                    <a:pt x="0" y="94487"/>
                  </a:moveTo>
                  <a:lnTo>
                    <a:pt x="27432" y="94487"/>
                  </a:lnTo>
                </a:path>
                <a:path w="27940" h="2103120">
                  <a:moveTo>
                    <a:pt x="0" y="97536"/>
                  </a:moveTo>
                  <a:lnTo>
                    <a:pt x="27432" y="97536"/>
                  </a:lnTo>
                </a:path>
                <a:path w="27940" h="2103120">
                  <a:moveTo>
                    <a:pt x="0" y="100584"/>
                  </a:moveTo>
                  <a:lnTo>
                    <a:pt x="27432" y="100584"/>
                  </a:lnTo>
                </a:path>
                <a:path w="27940" h="2103120">
                  <a:moveTo>
                    <a:pt x="0" y="103632"/>
                  </a:moveTo>
                  <a:lnTo>
                    <a:pt x="27432" y="103632"/>
                  </a:lnTo>
                </a:path>
                <a:path w="27940" h="2103120">
                  <a:moveTo>
                    <a:pt x="0" y="106679"/>
                  </a:moveTo>
                  <a:lnTo>
                    <a:pt x="27432" y="106679"/>
                  </a:lnTo>
                </a:path>
                <a:path w="27940" h="2103120">
                  <a:moveTo>
                    <a:pt x="0" y="109727"/>
                  </a:moveTo>
                  <a:lnTo>
                    <a:pt x="27432" y="109727"/>
                  </a:lnTo>
                </a:path>
                <a:path w="27940" h="2103120">
                  <a:moveTo>
                    <a:pt x="0" y="112775"/>
                  </a:moveTo>
                  <a:lnTo>
                    <a:pt x="27432" y="112775"/>
                  </a:lnTo>
                </a:path>
                <a:path w="27940" h="2103120">
                  <a:moveTo>
                    <a:pt x="0" y="115824"/>
                  </a:moveTo>
                  <a:lnTo>
                    <a:pt x="27432" y="115824"/>
                  </a:lnTo>
                </a:path>
                <a:path w="27940" h="2103120">
                  <a:moveTo>
                    <a:pt x="0" y="118872"/>
                  </a:moveTo>
                  <a:lnTo>
                    <a:pt x="27432" y="118872"/>
                  </a:lnTo>
                </a:path>
                <a:path w="27940" h="2103120">
                  <a:moveTo>
                    <a:pt x="0" y="121920"/>
                  </a:moveTo>
                  <a:lnTo>
                    <a:pt x="27432" y="121920"/>
                  </a:lnTo>
                </a:path>
                <a:path w="27940" h="2103120">
                  <a:moveTo>
                    <a:pt x="0" y="124967"/>
                  </a:moveTo>
                  <a:lnTo>
                    <a:pt x="27432" y="124967"/>
                  </a:lnTo>
                </a:path>
                <a:path w="27940" h="2103120">
                  <a:moveTo>
                    <a:pt x="0" y="128015"/>
                  </a:moveTo>
                  <a:lnTo>
                    <a:pt x="27432" y="128015"/>
                  </a:lnTo>
                </a:path>
                <a:path w="27940" h="2103120">
                  <a:moveTo>
                    <a:pt x="0" y="131063"/>
                  </a:moveTo>
                  <a:lnTo>
                    <a:pt x="27432" y="131063"/>
                  </a:lnTo>
                </a:path>
                <a:path w="27940" h="2103120">
                  <a:moveTo>
                    <a:pt x="0" y="134112"/>
                  </a:moveTo>
                  <a:lnTo>
                    <a:pt x="27432" y="134112"/>
                  </a:lnTo>
                </a:path>
                <a:path w="27940" h="2103120">
                  <a:moveTo>
                    <a:pt x="0" y="137160"/>
                  </a:moveTo>
                  <a:lnTo>
                    <a:pt x="27432" y="137160"/>
                  </a:lnTo>
                </a:path>
                <a:path w="27940" h="2103120">
                  <a:moveTo>
                    <a:pt x="0" y="140208"/>
                  </a:moveTo>
                  <a:lnTo>
                    <a:pt x="27432" y="140208"/>
                  </a:lnTo>
                </a:path>
                <a:path w="27940" h="2103120">
                  <a:moveTo>
                    <a:pt x="0" y="143256"/>
                  </a:moveTo>
                  <a:lnTo>
                    <a:pt x="27432" y="143256"/>
                  </a:lnTo>
                </a:path>
                <a:path w="27940" h="2103120">
                  <a:moveTo>
                    <a:pt x="0" y="146303"/>
                  </a:moveTo>
                  <a:lnTo>
                    <a:pt x="27432" y="146303"/>
                  </a:lnTo>
                </a:path>
                <a:path w="27940" h="2103120">
                  <a:moveTo>
                    <a:pt x="0" y="149351"/>
                  </a:moveTo>
                  <a:lnTo>
                    <a:pt x="27432" y="149351"/>
                  </a:lnTo>
                </a:path>
                <a:path w="27940" h="2103120">
                  <a:moveTo>
                    <a:pt x="0" y="152400"/>
                  </a:moveTo>
                  <a:lnTo>
                    <a:pt x="27432" y="152400"/>
                  </a:lnTo>
                </a:path>
                <a:path w="27940" h="2103120">
                  <a:moveTo>
                    <a:pt x="0" y="155448"/>
                  </a:moveTo>
                  <a:lnTo>
                    <a:pt x="27432" y="155448"/>
                  </a:lnTo>
                </a:path>
                <a:path w="27940" h="2103120">
                  <a:moveTo>
                    <a:pt x="0" y="158496"/>
                  </a:moveTo>
                  <a:lnTo>
                    <a:pt x="27432" y="158496"/>
                  </a:lnTo>
                </a:path>
                <a:path w="27940" h="2103120">
                  <a:moveTo>
                    <a:pt x="0" y="161544"/>
                  </a:moveTo>
                  <a:lnTo>
                    <a:pt x="27432" y="161544"/>
                  </a:lnTo>
                </a:path>
                <a:path w="27940" h="2103120">
                  <a:moveTo>
                    <a:pt x="0" y="164591"/>
                  </a:moveTo>
                  <a:lnTo>
                    <a:pt x="27432" y="164591"/>
                  </a:lnTo>
                </a:path>
                <a:path w="27940" h="2103120">
                  <a:moveTo>
                    <a:pt x="0" y="167639"/>
                  </a:moveTo>
                  <a:lnTo>
                    <a:pt x="27432" y="167639"/>
                  </a:lnTo>
                </a:path>
                <a:path w="27940" h="2103120">
                  <a:moveTo>
                    <a:pt x="0" y="170687"/>
                  </a:moveTo>
                  <a:lnTo>
                    <a:pt x="27432" y="170687"/>
                  </a:lnTo>
                </a:path>
                <a:path w="27940" h="2103120">
                  <a:moveTo>
                    <a:pt x="0" y="173736"/>
                  </a:moveTo>
                  <a:lnTo>
                    <a:pt x="27432" y="173736"/>
                  </a:lnTo>
                </a:path>
                <a:path w="27940" h="2103120">
                  <a:moveTo>
                    <a:pt x="0" y="176784"/>
                  </a:moveTo>
                  <a:lnTo>
                    <a:pt x="27432" y="176784"/>
                  </a:lnTo>
                </a:path>
                <a:path w="27940" h="2103120">
                  <a:moveTo>
                    <a:pt x="0" y="179832"/>
                  </a:moveTo>
                  <a:lnTo>
                    <a:pt x="27432" y="179832"/>
                  </a:lnTo>
                </a:path>
                <a:path w="27940" h="2103120">
                  <a:moveTo>
                    <a:pt x="0" y="182879"/>
                  </a:moveTo>
                  <a:lnTo>
                    <a:pt x="27432" y="182879"/>
                  </a:lnTo>
                </a:path>
                <a:path w="27940" h="2103120">
                  <a:moveTo>
                    <a:pt x="0" y="185927"/>
                  </a:moveTo>
                  <a:lnTo>
                    <a:pt x="27432" y="185927"/>
                  </a:lnTo>
                </a:path>
                <a:path w="27940" h="2103120">
                  <a:moveTo>
                    <a:pt x="0" y="188975"/>
                  </a:moveTo>
                  <a:lnTo>
                    <a:pt x="27432" y="188975"/>
                  </a:lnTo>
                </a:path>
                <a:path w="27940" h="2103120">
                  <a:moveTo>
                    <a:pt x="0" y="192024"/>
                  </a:moveTo>
                  <a:lnTo>
                    <a:pt x="27432" y="192024"/>
                  </a:lnTo>
                </a:path>
                <a:path w="27940" h="2103120">
                  <a:moveTo>
                    <a:pt x="0" y="195072"/>
                  </a:moveTo>
                  <a:lnTo>
                    <a:pt x="27432" y="195072"/>
                  </a:lnTo>
                </a:path>
                <a:path w="27940" h="2103120">
                  <a:moveTo>
                    <a:pt x="0" y="198120"/>
                  </a:moveTo>
                  <a:lnTo>
                    <a:pt x="27432" y="198120"/>
                  </a:lnTo>
                </a:path>
                <a:path w="27940" h="2103120">
                  <a:moveTo>
                    <a:pt x="0" y="201167"/>
                  </a:moveTo>
                  <a:lnTo>
                    <a:pt x="27432" y="201167"/>
                  </a:lnTo>
                </a:path>
                <a:path w="27940" h="2103120">
                  <a:moveTo>
                    <a:pt x="0" y="204215"/>
                  </a:moveTo>
                  <a:lnTo>
                    <a:pt x="27432" y="204215"/>
                  </a:lnTo>
                </a:path>
                <a:path w="27940" h="2103120">
                  <a:moveTo>
                    <a:pt x="0" y="207263"/>
                  </a:moveTo>
                  <a:lnTo>
                    <a:pt x="27432" y="207263"/>
                  </a:lnTo>
                </a:path>
                <a:path w="27940" h="2103120">
                  <a:moveTo>
                    <a:pt x="0" y="210312"/>
                  </a:moveTo>
                  <a:lnTo>
                    <a:pt x="27432" y="210312"/>
                  </a:lnTo>
                </a:path>
                <a:path w="27940" h="2103120">
                  <a:moveTo>
                    <a:pt x="0" y="213360"/>
                  </a:moveTo>
                  <a:lnTo>
                    <a:pt x="27432" y="213360"/>
                  </a:lnTo>
                </a:path>
                <a:path w="27940" h="2103120">
                  <a:moveTo>
                    <a:pt x="0" y="216408"/>
                  </a:moveTo>
                  <a:lnTo>
                    <a:pt x="27432" y="216408"/>
                  </a:lnTo>
                </a:path>
                <a:path w="27940" h="2103120">
                  <a:moveTo>
                    <a:pt x="0" y="219456"/>
                  </a:moveTo>
                  <a:lnTo>
                    <a:pt x="27432" y="219456"/>
                  </a:lnTo>
                </a:path>
                <a:path w="27940" h="2103120">
                  <a:moveTo>
                    <a:pt x="0" y="222503"/>
                  </a:moveTo>
                  <a:lnTo>
                    <a:pt x="27432" y="222503"/>
                  </a:lnTo>
                </a:path>
                <a:path w="27940" h="2103120">
                  <a:moveTo>
                    <a:pt x="0" y="225551"/>
                  </a:moveTo>
                  <a:lnTo>
                    <a:pt x="27432" y="225551"/>
                  </a:lnTo>
                </a:path>
                <a:path w="27940" h="2103120">
                  <a:moveTo>
                    <a:pt x="0" y="228600"/>
                  </a:moveTo>
                  <a:lnTo>
                    <a:pt x="27432" y="228600"/>
                  </a:lnTo>
                </a:path>
                <a:path w="27940" h="2103120">
                  <a:moveTo>
                    <a:pt x="0" y="231648"/>
                  </a:moveTo>
                  <a:lnTo>
                    <a:pt x="27432" y="231648"/>
                  </a:lnTo>
                </a:path>
                <a:path w="27940" h="2103120">
                  <a:moveTo>
                    <a:pt x="0" y="234696"/>
                  </a:moveTo>
                  <a:lnTo>
                    <a:pt x="27432" y="234696"/>
                  </a:lnTo>
                </a:path>
                <a:path w="27940" h="2103120">
                  <a:moveTo>
                    <a:pt x="0" y="237744"/>
                  </a:moveTo>
                  <a:lnTo>
                    <a:pt x="27432" y="237744"/>
                  </a:lnTo>
                </a:path>
                <a:path w="27940" h="2103120">
                  <a:moveTo>
                    <a:pt x="0" y="240791"/>
                  </a:moveTo>
                  <a:lnTo>
                    <a:pt x="27432" y="240791"/>
                  </a:lnTo>
                </a:path>
                <a:path w="27940" h="2103120">
                  <a:moveTo>
                    <a:pt x="0" y="243839"/>
                  </a:moveTo>
                  <a:lnTo>
                    <a:pt x="27432" y="243839"/>
                  </a:lnTo>
                </a:path>
                <a:path w="27940" h="2103120">
                  <a:moveTo>
                    <a:pt x="0" y="246887"/>
                  </a:moveTo>
                  <a:lnTo>
                    <a:pt x="27432" y="246887"/>
                  </a:lnTo>
                </a:path>
                <a:path w="27940" h="2103120">
                  <a:moveTo>
                    <a:pt x="0" y="249936"/>
                  </a:moveTo>
                  <a:lnTo>
                    <a:pt x="27432" y="249936"/>
                  </a:lnTo>
                </a:path>
                <a:path w="27940" h="2103120">
                  <a:moveTo>
                    <a:pt x="0" y="252984"/>
                  </a:moveTo>
                  <a:lnTo>
                    <a:pt x="27432" y="252984"/>
                  </a:lnTo>
                </a:path>
                <a:path w="27940" h="2103120">
                  <a:moveTo>
                    <a:pt x="0" y="256032"/>
                  </a:moveTo>
                  <a:lnTo>
                    <a:pt x="27432" y="256032"/>
                  </a:lnTo>
                </a:path>
                <a:path w="27940" h="2103120">
                  <a:moveTo>
                    <a:pt x="0" y="259079"/>
                  </a:moveTo>
                  <a:lnTo>
                    <a:pt x="27432" y="259079"/>
                  </a:lnTo>
                </a:path>
                <a:path w="27940" h="2103120">
                  <a:moveTo>
                    <a:pt x="0" y="262127"/>
                  </a:moveTo>
                  <a:lnTo>
                    <a:pt x="27432" y="262127"/>
                  </a:lnTo>
                </a:path>
                <a:path w="27940" h="2103120">
                  <a:moveTo>
                    <a:pt x="0" y="265175"/>
                  </a:moveTo>
                  <a:lnTo>
                    <a:pt x="27432" y="265175"/>
                  </a:lnTo>
                </a:path>
                <a:path w="27940" h="2103120">
                  <a:moveTo>
                    <a:pt x="0" y="268224"/>
                  </a:moveTo>
                  <a:lnTo>
                    <a:pt x="27432" y="268224"/>
                  </a:lnTo>
                </a:path>
                <a:path w="27940" h="2103120">
                  <a:moveTo>
                    <a:pt x="0" y="271272"/>
                  </a:moveTo>
                  <a:lnTo>
                    <a:pt x="27432" y="271272"/>
                  </a:lnTo>
                </a:path>
                <a:path w="27940" h="2103120">
                  <a:moveTo>
                    <a:pt x="0" y="274320"/>
                  </a:moveTo>
                  <a:lnTo>
                    <a:pt x="27432" y="274320"/>
                  </a:lnTo>
                </a:path>
                <a:path w="27940" h="2103120">
                  <a:moveTo>
                    <a:pt x="0" y="277367"/>
                  </a:moveTo>
                  <a:lnTo>
                    <a:pt x="27432" y="277367"/>
                  </a:lnTo>
                </a:path>
                <a:path w="27940" h="2103120">
                  <a:moveTo>
                    <a:pt x="0" y="280415"/>
                  </a:moveTo>
                  <a:lnTo>
                    <a:pt x="27432" y="280415"/>
                  </a:lnTo>
                </a:path>
                <a:path w="27940" h="2103120">
                  <a:moveTo>
                    <a:pt x="0" y="283463"/>
                  </a:moveTo>
                  <a:lnTo>
                    <a:pt x="27432" y="283463"/>
                  </a:lnTo>
                </a:path>
                <a:path w="27940" h="2103120">
                  <a:moveTo>
                    <a:pt x="0" y="286512"/>
                  </a:moveTo>
                  <a:lnTo>
                    <a:pt x="27432" y="286512"/>
                  </a:lnTo>
                </a:path>
                <a:path w="27940" h="2103120">
                  <a:moveTo>
                    <a:pt x="0" y="289560"/>
                  </a:moveTo>
                  <a:lnTo>
                    <a:pt x="27432" y="289560"/>
                  </a:lnTo>
                </a:path>
                <a:path w="27940" h="2103120">
                  <a:moveTo>
                    <a:pt x="0" y="292608"/>
                  </a:moveTo>
                  <a:lnTo>
                    <a:pt x="27432" y="292608"/>
                  </a:lnTo>
                </a:path>
                <a:path w="27940" h="2103120">
                  <a:moveTo>
                    <a:pt x="0" y="295656"/>
                  </a:moveTo>
                  <a:lnTo>
                    <a:pt x="27432" y="295656"/>
                  </a:lnTo>
                </a:path>
                <a:path w="27940" h="2103120">
                  <a:moveTo>
                    <a:pt x="0" y="298703"/>
                  </a:moveTo>
                  <a:lnTo>
                    <a:pt x="27432" y="298703"/>
                  </a:lnTo>
                </a:path>
                <a:path w="27940" h="2103120">
                  <a:moveTo>
                    <a:pt x="0" y="301751"/>
                  </a:moveTo>
                  <a:lnTo>
                    <a:pt x="27432" y="301751"/>
                  </a:lnTo>
                </a:path>
                <a:path w="27940" h="2103120">
                  <a:moveTo>
                    <a:pt x="0" y="304800"/>
                  </a:moveTo>
                  <a:lnTo>
                    <a:pt x="27432" y="304800"/>
                  </a:lnTo>
                </a:path>
                <a:path w="27940" h="2103120">
                  <a:moveTo>
                    <a:pt x="0" y="307848"/>
                  </a:moveTo>
                  <a:lnTo>
                    <a:pt x="27432" y="307848"/>
                  </a:lnTo>
                </a:path>
                <a:path w="27940" h="2103120">
                  <a:moveTo>
                    <a:pt x="0" y="310896"/>
                  </a:moveTo>
                  <a:lnTo>
                    <a:pt x="27432" y="310896"/>
                  </a:lnTo>
                </a:path>
                <a:path w="27940" h="2103120">
                  <a:moveTo>
                    <a:pt x="0" y="313944"/>
                  </a:moveTo>
                  <a:lnTo>
                    <a:pt x="27432" y="313944"/>
                  </a:lnTo>
                </a:path>
                <a:path w="27940" h="2103120">
                  <a:moveTo>
                    <a:pt x="0" y="316991"/>
                  </a:moveTo>
                  <a:lnTo>
                    <a:pt x="27432" y="316991"/>
                  </a:lnTo>
                </a:path>
                <a:path w="27940" h="2103120">
                  <a:moveTo>
                    <a:pt x="0" y="320039"/>
                  </a:moveTo>
                  <a:lnTo>
                    <a:pt x="27432" y="320039"/>
                  </a:lnTo>
                </a:path>
                <a:path w="27940" h="2103120">
                  <a:moveTo>
                    <a:pt x="0" y="323088"/>
                  </a:moveTo>
                  <a:lnTo>
                    <a:pt x="27432" y="323088"/>
                  </a:lnTo>
                </a:path>
                <a:path w="27940" h="2103120">
                  <a:moveTo>
                    <a:pt x="0" y="326136"/>
                  </a:moveTo>
                  <a:lnTo>
                    <a:pt x="27432" y="326136"/>
                  </a:lnTo>
                </a:path>
                <a:path w="27940" h="2103120">
                  <a:moveTo>
                    <a:pt x="0" y="329184"/>
                  </a:moveTo>
                  <a:lnTo>
                    <a:pt x="27432" y="329184"/>
                  </a:lnTo>
                </a:path>
                <a:path w="27940" h="2103120">
                  <a:moveTo>
                    <a:pt x="0" y="332232"/>
                  </a:moveTo>
                  <a:lnTo>
                    <a:pt x="27432" y="332232"/>
                  </a:lnTo>
                </a:path>
                <a:path w="27940" h="2103120">
                  <a:moveTo>
                    <a:pt x="0" y="335279"/>
                  </a:moveTo>
                  <a:lnTo>
                    <a:pt x="27432" y="335279"/>
                  </a:lnTo>
                </a:path>
                <a:path w="27940" h="2103120">
                  <a:moveTo>
                    <a:pt x="0" y="338327"/>
                  </a:moveTo>
                  <a:lnTo>
                    <a:pt x="27432" y="338327"/>
                  </a:lnTo>
                </a:path>
                <a:path w="27940" h="2103120">
                  <a:moveTo>
                    <a:pt x="0" y="341375"/>
                  </a:moveTo>
                  <a:lnTo>
                    <a:pt x="27432" y="341375"/>
                  </a:lnTo>
                </a:path>
                <a:path w="27940" h="2103120">
                  <a:moveTo>
                    <a:pt x="0" y="344424"/>
                  </a:moveTo>
                  <a:lnTo>
                    <a:pt x="27432" y="344424"/>
                  </a:lnTo>
                </a:path>
                <a:path w="27940" h="2103120">
                  <a:moveTo>
                    <a:pt x="0" y="347472"/>
                  </a:moveTo>
                  <a:lnTo>
                    <a:pt x="27432" y="347472"/>
                  </a:lnTo>
                </a:path>
                <a:path w="27940" h="2103120">
                  <a:moveTo>
                    <a:pt x="0" y="350520"/>
                  </a:moveTo>
                  <a:lnTo>
                    <a:pt x="27432" y="350520"/>
                  </a:lnTo>
                </a:path>
                <a:path w="27940" h="2103120">
                  <a:moveTo>
                    <a:pt x="0" y="353567"/>
                  </a:moveTo>
                  <a:lnTo>
                    <a:pt x="27432" y="353567"/>
                  </a:lnTo>
                </a:path>
                <a:path w="27940" h="2103120">
                  <a:moveTo>
                    <a:pt x="0" y="356615"/>
                  </a:moveTo>
                  <a:lnTo>
                    <a:pt x="27432" y="356615"/>
                  </a:lnTo>
                </a:path>
                <a:path w="27940" h="2103120">
                  <a:moveTo>
                    <a:pt x="0" y="359663"/>
                  </a:moveTo>
                  <a:lnTo>
                    <a:pt x="27432" y="359663"/>
                  </a:lnTo>
                </a:path>
                <a:path w="27940" h="2103120">
                  <a:moveTo>
                    <a:pt x="0" y="362712"/>
                  </a:moveTo>
                  <a:lnTo>
                    <a:pt x="27432" y="362712"/>
                  </a:lnTo>
                </a:path>
                <a:path w="27940" h="2103120">
                  <a:moveTo>
                    <a:pt x="0" y="365760"/>
                  </a:moveTo>
                  <a:lnTo>
                    <a:pt x="27432" y="365760"/>
                  </a:lnTo>
                </a:path>
                <a:path w="27940" h="2103120">
                  <a:moveTo>
                    <a:pt x="0" y="368808"/>
                  </a:moveTo>
                  <a:lnTo>
                    <a:pt x="27432" y="368808"/>
                  </a:lnTo>
                </a:path>
                <a:path w="27940" h="2103120">
                  <a:moveTo>
                    <a:pt x="0" y="371856"/>
                  </a:moveTo>
                  <a:lnTo>
                    <a:pt x="27432" y="371856"/>
                  </a:lnTo>
                </a:path>
                <a:path w="27940" h="2103120">
                  <a:moveTo>
                    <a:pt x="0" y="374903"/>
                  </a:moveTo>
                  <a:lnTo>
                    <a:pt x="27432" y="374903"/>
                  </a:lnTo>
                </a:path>
                <a:path w="27940" h="2103120">
                  <a:moveTo>
                    <a:pt x="0" y="377951"/>
                  </a:moveTo>
                  <a:lnTo>
                    <a:pt x="27432" y="377951"/>
                  </a:lnTo>
                </a:path>
                <a:path w="27940" h="2103120">
                  <a:moveTo>
                    <a:pt x="0" y="381000"/>
                  </a:moveTo>
                  <a:lnTo>
                    <a:pt x="27432" y="381000"/>
                  </a:lnTo>
                </a:path>
                <a:path w="27940" h="2103120">
                  <a:moveTo>
                    <a:pt x="0" y="384048"/>
                  </a:moveTo>
                  <a:lnTo>
                    <a:pt x="27432" y="384048"/>
                  </a:lnTo>
                </a:path>
                <a:path w="27940" h="2103120">
                  <a:moveTo>
                    <a:pt x="0" y="387096"/>
                  </a:moveTo>
                  <a:lnTo>
                    <a:pt x="27432" y="387096"/>
                  </a:lnTo>
                </a:path>
                <a:path w="27940" h="2103120">
                  <a:moveTo>
                    <a:pt x="0" y="390144"/>
                  </a:moveTo>
                  <a:lnTo>
                    <a:pt x="27432" y="390144"/>
                  </a:lnTo>
                </a:path>
                <a:path w="27940" h="2103120">
                  <a:moveTo>
                    <a:pt x="0" y="393191"/>
                  </a:moveTo>
                  <a:lnTo>
                    <a:pt x="27432" y="393191"/>
                  </a:lnTo>
                </a:path>
                <a:path w="27940" h="2103120">
                  <a:moveTo>
                    <a:pt x="0" y="396239"/>
                  </a:moveTo>
                  <a:lnTo>
                    <a:pt x="27432" y="396239"/>
                  </a:lnTo>
                </a:path>
                <a:path w="27940" h="2103120">
                  <a:moveTo>
                    <a:pt x="0" y="399288"/>
                  </a:moveTo>
                  <a:lnTo>
                    <a:pt x="27432" y="399288"/>
                  </a:lnTo>
                </a:path>
                <a:path w="27940" h="2103120">
                  <a:moveTo>
                    <a:pt x="0" y="402336"/>
                  </a:moveTo>
                  <a:lnTo>
                    <a:pt x="27432" y="402336"/>
                  </a:lnTo>
                </a:path>
                <a:path w="27940" h="2103120">
                  <a:moveTo>
                    <a:pt x="0" y="405384"/>
                  </a:moveTo>
                  <a:lnTo>
                    <a:pt x="27432" y="405384"/>
                  </a:lnTo>
                </a:path>
                <a:path w="27940" h="2103120">
                  <a:moveTo>
                    <a:pt x="0" y="408432"/>
                  </a:moveTo>
                  <a:lnTo>
                    <a:pt x="27432" y="408432"/>
                  </a:lnTo>
                </a:path>
                <a:path w="27940" h="2103120">
                  <a:moveTo>
                    <a:pt x="0" y="411479"/>
                  </a:moveTo>
                  <a:lnTo>
                    <a:pt x="27432" y="411479"/>
                  </a:lnTo>
                </a:path>
                <a:path w="27940" h="2103120">
                  <a:moveTo>
                    <a:pt x="0" y="414527"/>
                  </a:moveTo>
                  <a:lnTo>
                    <a:pt x="27432" y="414527"/>
                  </a:lnTo>
                </a:path>
                <a:path w="27940" h="2103120">
                  <a:moveTo>
                    <a:pt x="0" y="417575"/>
                  </a:moveTo>
                  <a:lnTo>
                    <a:pt x="27432" y="417575"/>
                  </a:lnTo>
                </a:path>
                <a:path w="27940" h="2103120">
                  <a:moveTo>
                    <a:pt x="0" y="420624"/>
                  </a:moveTo>
                  <a:lnTo>
                    <a:pt x="27432" y="420624"/>
                  </a:lnTo>
                </a:path>
                <a:path w="27940" h="2103120">
                  <a:moveTo>
                    <a:pt x="0" y="423672"/>
                  </a:moveTo>
                  <a:lnTo>
                    <a:pt x="27432" y="423672"/>
                  </a:lnTo>
                </a:path>
                <a:path w="27940" h="2103120">
                  <a:moveTo>
                    <a:pt x="0" y="426720"/>
                  </a:moveTo>
                  <a:lnTo>
                    <a:pt x="27432" y="426720"/>
                  </a:lnTo>
                </a:path>
                <a:path w="27940" h="2103120">
                  <a:moveTo>
                    <a:pt x="0" y="429767"/>
                  </a:moveTo>
                  <a:lnTo>
                    <a:pt x="27432" y="429767"/>
                  </a:lnTo>
                </a:path>
                <a:path w="27940" h="2103120">
                  <a:moveTo>
                    <a:pt x="0" y="432815"/>
                  </a:moveTo>
                  <a:lnTo>
                    <a:pt x="27432" y="432815"/>
                  </a:lnTo>
                </a:path>
                <a:path w="27940" h="2103120">
                  <a:moveTo>
                    <a:pt x="0" y="435863"/>
                  </a:moveTo>
                  <a:lnTo>
                    <a:pt x="27432" y="435863"/>
                  </a:lnTo>
                </a:path>
                <a:path w="27940" h="2103120">
                  <a:moveTo>
                    <a:pt x="0" y="438912"/>
                  </a:moveTo>
                  <a:lnTo>
                    <a:pt x="27432" y="438912"/>
                  </a:lnTo>
                </a:path>
                <a:path w="27940" h="2103120">
                  <a:moveTo>
                    <a:pt x="0" y="441960"/>
                  </a:moveTo>
                  <a:lnTo>
                    <a:pt x="27432" y="441960"/>
                  </a:lnTo>
                </a:path>
                <a:path w="27940" h="2103120">
                  <a:moveTo>
                    <a:pt x="0" y="445008"/>
                  </a:moveTo>
                  <a:lnTo>
                    <a:pt x="27432" y="445008"/>
                  </a:lnTo>
                </a:path>
                <a:path w="27940" h="2103120">
                  <a:moveTo>
                    <a:pt x="0" y="448056"/>
                  </a:moveTo>
                  <a:lnTo>
                    <a:pt x="27432" y="448056"/>
                  </a:lnTo>
                </a:path>
                <a:path w="27940" h="2103120">
                  <a:moveTo>
                    <a:pt x="0" y="451103"/>
                  </a:moveTo>
                  <a:lnTo>
                    <a:pt x="27432" y="451103"/>
                  </a:lnTo>
                </a:path>
                <a:path w="27940" h="2103120">
                  <a:moveTo>
                    <a:pt x="0" y="454151"/>
                  </a:moveTo>
                  <a:lnTo>
                    <a:pt x="27432" y="454151"/>
                  </a:lnTo>
                </a:path>
                <a:path w="27940" h="2103120">
                  <a:moveTo>
                    <a:pt x="0" y="457200"/>
                  </a:moveTo>
                  <a:lnTo>
                    <a:pt x="27432" y="457200"/>
                  </a:lnTo>
                </a:path>
                <a:path w="27940" h="2103120">
                  <a:moveTo>
                    <a:pt x="0" y="460248"/>
                  </a:moveTo>
                  <a:lnTo>
                    <a:pt x="27432" y="460248"/>
                  </a:lnTo>
                </a:path>
                <a:path w="27940" h="2103120">
                  <a:moveTo>
                    <a:pt x="0" y="463296"/>
                  </a:moveTo>
                  <a:lnTo>
                    <a:pt x="27432" y="463296"/>
                  </a:lnTo>
                </a:path>
                <a:path w="27940" h="2103120">
                  <a:moveTo>
                    <a:pt x="0" y="466344"/>
                  </a:moveTo>
                  <a:lnTo>
                    <a:pt x="27432" y="466344"/>
                  </a:lnTo>
                </a:path>
                <a:path w="27940" h="2103120">
                  <a:moveTo>
                    <a:pt x="0" y="469391"/>
                  </a:moveTo>
                  <a:lnTo>
                    <a:pt x="27432" y="469391"/>
                  </a:lnTo>
                </a:path>
                <a:path w="27940" h="2103120">
                  <a:moveTo>
                    <a:pt x="0" y="472439"/>
                  </a:moveTo>
                  <a:lnTo>
                    <a:pt x="27432" y="472439"/>
                  </a:lnTo>
                </a:path>
                <a:path w="27940" h="2103120">
                  <a:moveTo>
                    <a:pt x="0" y="475488"/>
                  </a:moveTo>
                  <a:lnTo>
                    <a:pt x="27432" y="475488"/>
                  </a:lnTo>
                </a:path>
                <a:path w="27940" h="2103120">
                  <a:moveTo>
                    <a:pt x="0" y="478536"/>
                  </a:moveTo>
                  <a:lnTo>
                    <a:pt x="27432" y="478536"/>
                  </a:lnTo>
                </a:path>
                <a:path w="27940" h="2103120">
                  <a:moveTo>
                    <a:pt x="0" y="481584"/>
                  </a:moveTo>
                  <a:lnTo>
                    <a:pt x="27432" y="481584"/>
                  </a:lnTo>
                </a:path>
                <a:path w="27940" h="2103120">
                  <a:moveTo>
                    <a:pt x="0" y="484632"/>
                  </a:moveTo>
                  <a:lnTo>
                    <a:pt x="27432" y="484632"/>
                  </a:lnTo>
                </a:path>
                <a:path w="27940" h="2103120">
                  <a:moveTo>
                    <a:pt x="0" y="487679"/>
                  </a:moveTo>
                  <a:lnTo>
                    <a:pt x="27432" y="487679"/>
                  </a:lnTo>
                </a:path>
                <a:path w="27940" h="2103120">
                  <a:moveTo>
                    <a:pt x="0" y="490727"/>
                  </a:moveTo>
                  <a:lnTo>
                    <a:pt x="27432" y="490727"/>
                  </a:lnTo>
                </a:path>
                <a:path w="27940" h="2103120">
                  <a:moveTo>
                    <a:pt x="0" y="493775"/>
                  </a:moveTo>
                  <a:lnTo>
                    <a:pt x="27432" y="493775"/>
                  </a:lnTo>
                </a:path>
                <a:path w="27940" h="2103120">
                  <a:moveTo>
                    <a:pt x="0" y="496824"/>
                  </a:moveTo>
                  <a:lnTo>
                    <a:pt x="27432" y="496824"/>
                  </a:lnTo>
                </a:path>
                <a:path w="27940" h="2103120">
                  <a:moveTo>
                    <a:pt x="0" y="499872"/>
                  </a:moveTo>
                  <a:lnTo>
                    <a:pt x="27432" y="499872"/>
                  </a:lnTo>
                </a:path>
                <a:path w="27940" h="2103120">
                  <a:moveTo>
                    <a:pt x="0" y="502920"/>
                  </a:moveTo>
                  <a:lnTo>
                    <a:pt x="27432" y="502920"/>
                  </a:lnTo>
                </a:path>
                <a:path w="27940" h="2103120">
                  <a:moveTo>
                    <a:pt x="0" y="505967"/>
                  </a:moveTo>
                  <a:lnTo>
                    <a:pt x="27432" y="505967"/>
                  </a:lnTo>
                </a:path>
                <a:path w="27940" h="2103120">
                  <a:moveTo>
                    <a:pt x="0" y="509015"/>
                  </a:moveTo>
                  <a:lnTo>
                    <a:pt x="27432" y="509015"/>
                  </a:lnTo>
                </a:path>
                <a:path w="27940" h="2103120">
                  <a:moveTo>
                    <a:pt x="0" y="512063"/>
                  </a:moveTo>
                  <a:lnTo>
                    <a:pt x="27432" y="512063"/>
                  </a:lnTo>
                </a:path>
                <a:path w="27940" h="2103120">
                  <a:moveTo>
                    <a:pt x="0" y="515112"/>
                  </a:moveTo>
                  <a:lnTo>
                    <a:pt x="27432" y="515112"/>
                  </a:lnTo>
                </a:path>
                <a:path w="27940" h="2103120">
                  <a:moveTo>
                    <a:pt x="0" y="518160"/>
                  </a:moveTo>
                  <a:lnTo>
                    <a:pt x="27432" y="518160"/>
                  </a:lnTo>
                </a:path>
                <a:path w="27940" h="2103120">
                  <a:moveTo>
                    <a:pt x="0" y="521208"/>
                  </a:moveTo>
                  <a:lnTo>
                    <a:pt x="27432" y="521208"/>
                  </a:lnTo>
                </a:path>
                <a:path w="27940" h="2103120">
                  <a:moveTo>
                    <a:pt x="0" y="524256"/>
                  </a:moveTo>
                  <a:lnTo>
                    <a:pt x="27432" y="524256"/>
                  </a:lnTo>
                </a:path>
                <a:path w="27940" h="2103120">
                  <a:moveTo>
                    <a:pt x="0" y="527303"/>
                  </a:moveTo>
                  <a:lnTo>
                    <a:pt x="27432" y="527303"/>
                  </a:lnTo>
                </a:path>
                <a:path w="27940" h="2103120">
                  <a:moveTo>
                    <a:pt x="0" y="530351"/>
                  </a:moveTo>
                  <a:lnTo>
                    <a:pt x="27432" y="530351"/>
                  </a:lnTo>
                </a:path>
                <a:path w="27940" h="2103120">
                  <a:moveTo>
                    <a:pt x="0" y="533400"/>
                  </a:moveTo>
                  <a:lnTo>
                    <a:pt x="27432" y="533400"/>
                  </a:lnTo>
                </a:path>
                <a:path w="27940" h="2103120">
                  <a:moveTo>
                    <a:pt x="0" y="536448"/>
                  </a:moveTo>
                  <a:lnTo>
                    <a:pt x="27432" y="536448"/>
                  </a:lnTo>
                </a:path>
                <a:path w="27940" h="2103120">
                  <a:moveTo>
                    <a:pt x="0" y="539496"/>
                  </a:moveTo>
                  <a:lnTo>
                    <a:pt x="27432" y="539496"/>
                  </a:lnTo>
                </a:path>
                <a:path w="27940" h="2103120">
                  <a:moveTo>
                    <a:pt x="0" y="542544"/>
                  </a:moveTo>
                  <a:lnTo>
                    <a:pt x="27432" y="542544"/>
                  </a:lnTo>
                </a:path>
                <a:path w="27940" h="2103120">
                  <a:moveTo>
                    <a:pt x="0" y="545591"/>
                  </a:moveTo>
                  <a:lnTo>
                    <a:pt x="27432" y="545591"/>
                  </a:lnTo>
                </a:path>
                <a:path w="27940" h="2103120">
                  <a:moveTo>
                    <a:pt x="0" y="548639"/>
                  </a:moveTo>
                  <a:lnTo>
                    <a:pt x="27432" y="548639"/>
                  </a:lnTo>
                </a:path>
                <a:path w="27940" h="2103120">
                  <a:moveTo>
                    <a:pt x="0" y="551688"/>
                  </a:moveTo>
                  <a:lnTo>
                    <a:pt x="27432" y="551688"/>
                  </a:lnTo>
                </a:path>
                <a:path w="27940" h="2103120">
                  <a:moveTo>
                    <a:pt x="0" y="554736"/>
                  </a:moveTo>
                  <a:lnTo>
                    <a:pt x="27432" y="554736"/>
                  </a:lnTo>
                </a:path>
                <a:path w="27940" h="2103120">
                  <a:moveTo>
                    <a:pt x="0" y="557784"/>
                  </a:moveTo>
                  <a:lnTo>
                    <a:pt x="27432" y="557784"/>
                  </a:lnTo>
                </a:path>
                <a:path w="27940" h="2103120">
                  <a:moveTo>
                    <a:pt x="0" y="560832"/>
                  </a:moveTo>
                  <a:lnTo>
                    <a:pt x="27432" y="560832"/>
                  </a:lnTo>
                </a:path>
                <a:path w="27940" h="2103120">
                  <a:moveTo>
                    <a:pt x="0" y="563879"/>
                  </a:moveTo>
                  <a:lnTo>
                    <a:pt x="27432" y="563879"/>
                  </a:lnTo>
                </a:path>
                <a:path w="27940" h="2103120">
                  <a:moveTo>
                    <a:pt x="0" y="566927"/>
                  </a:moveTo>
                  <a:lnTo>
                    <a:pt x="27432" y="566927"/>
                  </a:lnTo>
                </a:path>
                <a:path w="27940" h="2103120">
                  <a:moveTo>
                    <a:pt x="0" y="569976"/>
                  </a:moveTo>
                  <a:lnTo>
                    <a:pt x="27432" y="569976"/>
                  </a:lnTo>
                </a:path>
                <a:path w="27940" h="2103120">
                  <a:moveTo>
                    <a:pt x="0" y="573024"/>
                  </a:moveTo>
                  <a:lnTo>
                    <a:pt x="27432" y="573024"/>
                  </a:lnTo>
                </a:path>
                <a:path w="27940" h="2103120">
                  <a:moveTo>
                    <a:pt x="0" y="576072"/>
                  </a:moveTo>
                  <a:lnTo>
                    <a:pt x="27432" y="576072"/>
                  </a:lnTo>
                </a:path>
                <a:path w="27940" h="2103120">
                  <a:moveTo>
                    <a:pt x="0" y="579120"/>
                  </a:moveTo>
                  <a:lnTo>
                    <a:pt x="27432" y="579120"/>
                  </a:lnTo>
                </a:path>
                <a:path w="27940" h="2103120">
                  <a:moveTo>
                    <a:pt x="0" y="582167"/>
                  </a:moveTo>
                  <a:lnTo>
                    <a:pt x="27432" y="582167"/>
                  </a:lnTo>
                </a:path>
                <a:path w="27940" h="2103120">
                  <a:moveTo>
                    <a:pt x="0" y="585215"/>
                  </a:moveTo>
                  <a:lnTo>
                    <a:pt x="27432" y="585215"/>
                  </a:lnTo>
                </a:path>
                <a:path w="27940" h="2103120">
                  <a:moveTo>
                    <a:pt x="0" y="588263"/>
                  </a:moveTo>
                  <a:lnTo>
                    <a:pt x="27432" y="588263"/>
                  </a:lnTo>
                </a:path>
                <a:path w="27940" h="2103120">
                  <a:moveTo>
                    <a:pt x="0" y="591312"/>
                  </a:moveTo>
                  <a:lnTo>
                    <a:pt x="27432" y="591312"/>
                  </a:lnTo>
                </a:path>
                <a:path w="27940" h="2103120">
                  <a:moveTo>
                    <a:pt x="0" y="594360"/>
                  </a:moveTo>
                  <a:lnTo>
                    <a:pt x="27432" y="594360"/>
                  </a:lnTo>
                </a:path>
                <a:path w="27940" h="2103120">
                  <a:moveTo>
                    <a:pt x="0" y="597408"/>
                  </a:moveTo>
                  <a:lnTo>
                    <a:pt x="27432" y="597408"/>
                  </a:lnTo>
                </a:path>
                <a:path w="27940" h="2103120">
                  <a:moveTo>
                    <a:pt x="0" y="600456"/>
                  </a:moveTo>
                  <a:lnTo>
                    <a:pt x="27432" y="600456"/>
                  </a:lnTo>
                </a:path>
                <a:path w="27940" h="2103120">
                  <a:moveTo>
                    <a:pt x="0" y="603503"/>
                  </a:moveTo>
                  <a:lnTo>
                    <a:pt x="27432" y="603503"/>
                  </a:lnTo>
                </a:path>
                <a:path w="27940" h="2103120">
                  <a:moveTo>
                    <a:pt x="0" y="606551"/>
                  </a:moveTo>
                  <a:lnTo>
                    <a:pt x="27432" y="606551"/>
                  </a:lnTo>
                </a:path>
                <a:path w="27940" h="2103120">
                  <a:moveTo>
                    <a:pt x="0" y="609600"/>
                  </a:moveTo>
                  <a:lnTo>
                    <a:pt x="27432" y="609600"/>
                  </a:lnTo>
                </a:path>
                <a:path w="27940" h="2103120">
                  <a:moveTo>
                    <a:pt x="0" y="612648"/>
                  </a:moveTo>
                  <a:lnTo>
                    <a:pt x="27432" y="612648"/>
                  </a:lnTo>
                </a:path>
                <a:path w="27940" h="2103120">
                  <a:moveTo>
                    <a:pt x="0" y="615696"/>
                  </a:moveTo>
                  <a:lnTo>
                    <a:pt x="27432" y="615696"/>
                  </a:lnTo>
                </a:path>
                <a:path w="27940" h="2103120">
                  <a:moveTo>
                    <a:pt x="0" y="618744"/>
                  </a:moveTo>
                  <a:lnTo>
                    <a:pt x="27432" y="618744"/>
                  </a:lnTo>
                </a:path>
                <a:path w="27940" h="2103120">
                  <a:moveTo>
                    <a:pt x="0" y="621791"/>
                  </a:moveTo>
                  <a:lnTo>
                    <a:pt x="27432" y="621791"/>
                  </a:lnTo>
                </a:path>
                <a:path w="27940" h="2103120">
                  <a:moveTo>
                    <a:pt x="0" y="624839"/>
                  </a:moveTo>
                  <a:lnTo>
                    <a:pt x="27432" y="624839"/>
                  </a:lnTo>
                </a:path>
                <a:path w="27940" h="2103120">
                  <a:moveTo>
                    <a:pt x="0" y="627888"/>
                  </a:moveTo>
                  <a:lnTo>
                    <a:pt x="27432" y="627888"/>
                  </a:lnTo>
                </a:path>
                <a:path w="27940" h="2103120">
                  <a:moveTo>
                    <a:pt x="0" y="630936"/>
                  </a:moveTo>
                  <a:lnTo>
                    <a:pt x="27432" y="630936"/>
                  </a:lnTo>
                </a:path>
                <a:path w="27940" h="2103120">
                  <a:moveTo>
                    <a:pt x="0" y="633984"/>
                  </a:moveTo>
                  <a:lnTo>
                    <a:pt x="27432" y="633984"/>
                  </a:lnTo>
                </a:path>
                <a:path w="27940" h="2103120">
                  <a:moveTo>
                    <a:pt x="0" y="637032"/>
                  </a:moveTo>
                  <a:lnTo>
                    <a:pt x="27432" y="637032"/>
                  </a:lnTo>
                </a:path>
                <a:path w="27940" h="2103120">
                  <a:moveTo>
                    <a:pt x="0" y="640079"/>
                  </a:moveTo>
                  <a:lnTo>
                    <a:pt x="27432" y="640079"/>
                  </a:lnTo>
                </a:path>
                <a:path w="27940" h="2103120">
                  <a:moveTo>
                    <a:pt x="0" y="643127"/>
                  </a:moveTo>
                  <a:lnTo>
                    <a:pt x="27432" y="643127"/>
                  </a:lnTo>
                </a:path>
                <a:path w="27940" h="2103120">
                  <a:moveTo>
                    <a:pt x="0" y="646176"/>
                  </a:moveTo>
                  <a:lnTo>
                    <a:pt x="27432" y="646176"/>
                  </a:lnTo>
                </a:path>
                <a:path w="27940" h="2103120">
                  <a:moveTo>
                    <a:pt x="0" y="649224"/>
                  </a:moveTo>
                  <a:lnTo>
                    <a:pt x="27432" y="649224"/>
                  </a:lnTo>
                </a:path>
                <a:path w="27940" h="2103120">
                  <a:moveTo>
                    <a:pt x="0" y="652272"/>
                  </a:moveTo>
                  <a:lnTo>
                    <a:pt x="27432" y="652272"/>
                  </a:lnTo>
                </a:path>
                <a:path w="27940" h="2103120">
                  <a:moveTo>
                    <a:pt x="0" y="655320"/>
                  </a:moveTo>
                  <a:lnTo>
                    <a:pt x="27432" y="655320"/>
                  </a:lnTo>
                </a:path>
                <a:path w="27940" h="2103120">
                  <a:moveTo>
                    <a:pt x="0" y="658367"/>
                  </a:moveTo>
                  <a:lnTo>
                    <a:pt x="27432" y="658367"/>
                  </a:lnTo>
                </a:path>
                <a:path w="27940" h="2103120">
                  <a:moveTo>
                    <a:pt x="0" y="661415"/>
                  </a:moveTo>
                  <a:lnTo>
                    <a:pt x="27432" y="661415"/>
                  </a:lnTo>
                </a:path>
                <a:path w="27940" h="2103120">
                  <a:moveTo>
                    <a:pt x="0" y="664463"/>
                  </a:moveTo>
                  <a:lnTo>
                    <a:pt x="27432" y="664463"/>
                  </a:lnTo>
                </a:path>
                <a:path w="27940" h="2103120">
                  <a:moveTo>
                    <a:pt x="0" y="667512"/>
                  </a:moveTo>
                  <a:lnTo>
                    <a:pt x="27432" y="667512"/>
                  </a:lnTo>
                </a:path>
                <a:path w="27940" h="2103120">
                  <a:moveTo>
                    <a:pt x="0" y="670560"/>
                  </a:moveTo>
                  <a:lnTo>
                    <a:pt x="27432" y="670560"/>
                  </a:lnTo>
                </a:path>
                <a:path w="27940" h="2103120">
                  <a:moveTo>
                    <a:pt x="0" y="673608"/>
                  </a:moveTo>
                  <a:lnTo>
                    <a:pt x="27432" y="673608"/>
                  </a:lnTo>
                </a:path>
                <a:path w="27940" h="2103120">
                  <a:moveTo>
                    <a:pt x="0" y="676656"/>
                  </a:moveTo>
                  <a:lnTo>
                    <a:pt x="27432" y="676656"/>
                  </a:lnTo>
                </a:path>
                <a:path w="27940" h="2103120">
                  <a:moveTo>
                    <a:pt x="0" y="679703"/>
                  </a:moveTo>
                  <a:lnTo>
                    <a:pt x="27432" y="679703"/>
                  </a:lnTo>
                </a:path>
                <a:path w="27940" h="2103120">
                  <a:moveTo>
                    <a:pt x="0" y="682751"/>
                  </a:moveTo>
                  <a:lnTo>
                    <a:pt x="27432" y="682751"/>
                  </a:lnTo>
                </a:path>
                <a:path w="27940" h="2103120">
                  <a:moveTo>
                    <a:pt x="0" y="685800"/>
                  </a:moveTo>
                  <a:lnTo>
                    <a:pt x="27432" y="685800"/>
                  </a:lnTo>
                </a:path>
                <a:path w="27940" h="2103120">
                  <a:moveTo>
                    <a:pt x="0" y="688848"/>
                  </a:moveTo>
                  <a:lnTo>
                    <a:pt x="27432" y="688848"/>
                  </a:lnTo>
                </a:path>
                <a:path w="27940" h="2103120">
                  <a:moveTo>
                    <a:pt x="0" y="691896"/>
                  </a:moveTo>
                  <a:lnTo>
                    <a:pt x="27432" y="691896"/>
                  </a:lnTo>
                </a:path>
                <a:path w="27940" h="2103120">
                  <a:moveTo>
                    <a:pt x="0" y="694944"/>
                  </a:moveTo>
                  <a:lnTo>
                    <a:pt x="27432" y="694944"/>
                  </a:lnTo>
                </a:path>
                <a:path w="27940" h="2103120">
                  <a:moveTo>
                    <a:pt x="0" y="697991"/>
                  </a:moveTo>
                  <a:lnTo>
                    <a:pt x="27432" y="697991"/>
                  </a:lnTo>
                </a:path>
                <a:path w="27940" h="2103120">
                  <a:moveTo>
                    <a:pt x="0" y="701039"/>
                  </a:moveTo>
                  <a:lnTo>
                    <a:pt x="27432" y="701039"/>
                  </a:lnTo>
                </a:path>
                <a:path w="27940" h="2103120">
                  <a:moveTo>
                    <a:pt x="0" y="704088"/>
                  </a:moveTo>
                  <a:lnTo>
                    <a:pt x="27432" y="704088"/>
                  </a:lnTo>
                </a:path>
                <a:path w="27940" h="2103120">
                  <a:moveTo>
                    <a:pt x="0" y="707136"/>
                  </a:moveTo>
                  <a:lnTo>
                    <a:pt x="27432" y="707136"/>
                  </a:lnTo>
                </a:path>
                <a:path w="27940" h="2103120">
                  <a:moveTo>
                    <a:pt x="0" y="710184"/>
                  </a:moveTo>
                  <a:lnTo>
                    <a:pt x="27432" y="710184"/>
                  </a:lnTo>
                </a:path>
                <a:path w="27940" h="2103120">
                  <a:moveTo>
                    <a:pt x="0" y="713232"/>
                  </a:moveTo>
                  <a:lnTo>
                    <a:pt x="27432" y="713232"/>
                  </a:lnTo>
                </a:path>
                <a:path w="27940" h="2103120">
                  <a:moveTo>
                    <a:pt x="0" y="716279"/>
                  </a:moveTo>
                  <a:lnTo>
                    <a:pt x="27432" y="716279"/>
                  </a:lnTo>
                </a:path>
                <a:path w="27940" h="2103120">
                  <a:moveTo>
                    <a:pt x="0" y="719327"/>
                  </a:moveTo>
                  <a:lnTo>
                    <a:pt x="27432" y="719327"/>
                  </a:lnTo>
                </a:path>
                <a:path w="27940" h="2103120">
                  <a:moveTo>
                    <a:pt x="0" y="722376"/>
                  </a:moveTo>
                  <a:lnTo>
                    <a:pt x="27432" y="722376"/>
                  </a:lnTo>
                </a:path>
                <a:path w="27940" h="2103120">
                  <a:moveTo>
                    <a:pt x="0" y="725424"/>
                  </a:moveTo>
                  <a:lnTo>
                    <a:pt x="27432" y="725424"/>
                  </a:lnTo>
                </a:path>
                <a:path w="27940" h="2103120">
                  <a:moveTo>
                    <a:pt x="0" y="728472"/>
                  </a:moveTo>
                  <a:lnTo>
                    <a:pt x="27432" y="728472"/>
                  </a:lnTo>
                </a:path>
                <a:path w="27940" h="2103120">
                  <a:moveTo>
                    <a:pt x="0" y="731520"/>
                  </a:moveTo>
                  <a:lnTo>
                    <a:pt x="27432" y="731520"/>
                  </a:lnTo>
                </a:path>
                <a:path w="27940" h="2103120">
                  <a:moveTo>
                    <a:pt x="0" y="734567"/>
                  </a:moveTo>
                  <a:lnTo>
                    <a:pt x="27432" y="734567"/>
                  </a:lnTo>
                </a:path>
                <a:path w="27940" h="2103120">
                  <a:moveTo>
                    <a:pt x="0" y="737615"/>
                  </a:moveTo>
                  <a:lnTo>
                    <a:pt x="27432" y="737615"/>
                  </a:lnTo>
                </a:path>
                <a:path w="27940" h="2103120">
                  <a:moveTo>
                    <a:pt x="0" y="740663"/>
                  </a:moveTo>
                  <a:lnTo>
                    <a:pt x="27432" y="740663"/>
                  </a:lnTo>
                </a:path>
                <a:path w="27940" h="2103120">
                  <a:moveTo>
                    <a:pt x="0" y="743712"/>
                  </a:moveTo>
                  <a:lnTo>
                    <a:pt x="27432" y="743712"/>
                  </a:lnTo>
                </a:path>
                <a:path w="27940" h="2103120">
                  <a:moveTo>
                    <a:pt x="0" y="746760"/>
                  </a:moveTo>
                  <a:lnTo>
                    <a:pt x="27432" y="746760"/>
                  </a:lnTo>
                </a:path>
                <a:path w="27940" h="2103120">
                  <a:moveTo>
                    <a:pt x="0" y="749808"/>
                  </a:moveTo>
                  <a:lnTo>
                    <a:pt x="27432" y="749808"/>
                  </a:lnTo>
                </a:path>
                <a:path w="27940" h="2103120">
                  <a:moveTo>
                    <a:pt x="0" y="752856"/>
                  </a:moveTo>
                  <a:lnTo>
                    <a:pt x="27432" y="752856"/>
                  </a:lnTo>
                </a:path>
                <a:path w="27940" h="2103120">
                  <a:moveTo>
                    <a:pt x="0" y="755903"/>
                  </a:moveTo>
                  <a:lnTo>
                    <a:pt x="27432" y="755903"/>
                  </a:lnTo>
                </a:path>
                <a:path w="27940" h="2103120">
                  <a:moveTo>
                    <a:pt x="0" y="758951"/>
                  </a:moveTo>
                  <a:lnTo>
                    <a:pt x="27432" y="758951"/>
                  </a:lnTo>
                </a:path>
                <a:path w="27940" h="2103120">
                  <a:moveTo>
                    <a:pt x="0" y="762000"/>
                  </a:moveTo>
                  <a:lnTo>
                    <a:pt x="27432" y="762000"/>
                  </a:lnTo>
                </a:path>
                <a:path w="27940" h="2103120">
                  <a:moveTo>
                    <a:pt x="0" y="765048"/>
                  </a:moveTo>
                  <a:lnTo>
                    <a:pt x="27432" y="765048"/>
                  </a:lnTo>
                </a:path>
                <a:path w="27940" h="2103120">
                  <a:moveTo>
                    <a:pt x="0" y="768096"/>
                  </a:moveTo>
                  <a:lnTo>
                    <a:pt x="27432" y="768096"/>
                  </a:lnTo>
                </a:path>
                <a:path w="27940" h="2103120">
                  <a:moveTo>
                    <a:pt x="0" y="771144"/>
                  </a:moveTo>
                  <a:lnTo>
                    <a:pt x="27432" y="771144"/>
                  </a:lnTo>
                </a:path>
                <a:path w="27940" h="2103120">
                  <a:moveTo>
                    <a:pt x="0" y="774191"/>
                  </a:moveTo>
                  <a:lnTo>
                    <a:pt x="27432" y="774191"/>
                  </a:lnTo>
                </a:path>
                <a:path w="27940" h="2103120">
                  <a:moveTo>
                    <a:pt x="0" y="777239"/>
                  </a:moveTo>
                  <a:lnTo>
                    <a:pt x="27432" y="777239"/>
                  </a:lnTo>
                </a:path>
                <a:path w="27940" h="2103120">
                  <a:moveTo>
                    <a:pt x="0" y="780288"/>
                  </a:moveTo>
                  <a:lnTo>
                    <a:pt x="27432" y="780288"/>
                  </a:lnTo>
                </a:path>
                <a:path w="27940" h="2103120">
                  <a:moveTo>
                    <a:pt x="0" y="783336"/>
                  </a:moveTo>
                  <a:lnTo>
                    <a:pt x="27432" y="783336"/>
                  </a:lnTo>
                </a:path>
                <a:path w="27940" h="2103120">
                  <a:moveTo>
                    <a:pt x="0" y="786384"/>
                  </a:moveTo>
                  <a:lnTo>
                    <a:pt x="27432" y="786384"/>
                  </a:lnTo>
                </a:path>
                <a:path w="27940" h="2103120">
                  <a:moveTo>
                    <a:pt x="0" y="789432"/>
                  </a:moveTo>
                  <a:lnTo>
                    <a:pt x="27432" y="789432"/>
                  </a:lnTo>
                </a:path>
                <a:path w="27940" h="2103120">
                  <a:moveTo>
                    <a:pt x="0" y="792479"/>
                  </a:moveTo>
                  <a:lnTo>
                    <a:pt x="27432" y="792479"/>
                  </a:lnTo>
                </a:path>
                <a:path w="27940" h="2103120">
                  <a:moveTo>
                    <a:pt x="0" y="795527"/>
                  </a:moveTo>
                  <a:lnTo>
                    <a:pt x="27432" y="795527"/>
                  </a:lnTo>
                </a:path>
                <a:path w="27940" h="2103120">
                  <a:moveTo>
                    <a:pt x="0" y="798576"/>
                  </a:moveTo>
                  <a:lnTo>
                    <a:pt x="27432" y="798576"/>
                  </a:lnTo>
                </a:path>
                <a:path w="27940" h="2103120">
                  <a:moveTo>
                    <a:pt x="0" y="801624"/>
                  </a:moveTo>
                  <a:lnTo>
                    <a:pt x="27432" y="801624"/>
                  </a:lnTo>
                </a:path>
                <a:path w="27940" h="2103120">
                  <a:moveTo>
                    <a:pt x="0" y="804672"/>
                  </a:moveTo>
                  <a:lnTo>
                    <a:pt x="27432" y="804672"/>
                  </a:lnTo>
                </a:path>
                <a:path w="27940" h="2103120">
                  <a:moveTo>
                    <a:pt x="0" y="807720"/>
                  </a:moveTo>
                  <a:lnTo>
                    <a:pt x="27432" y="807720"/>
                  </a:lnTo>
                </a:path>
                <a:path w="27940" h="2103120">
                  <a:moveTo>
                    <a:pt x="0" y="810767"/>
                  </a:moveTo>
                  <a:lnTo>
                    <a:pt x="27432" y="810767"/>
                  </a:lnTo>
                </a:path>
                <a:path w="27940" h="2103120">
                  <a:moveTo>
                    <a:pt x="0" y="813815"/>
                  </a:moveTo>
                  <a:lnTo>
                    <a:pt x="27432" y="813815"/>
                  </a:lnTo>
                </a:path>
                <a:path w="27940" h="2103120">
                  <a:moveTo>
                    <a:pt x="0" y="816863"/>
                  </a:moveTo>
                  <a:lnTo>
                    <a:pt x="27432" y="816863"/>
                  </a:lnTo>
                </a:path>
                <a:path w="27940" h="2103120">
                  <a:moveTo>
                    <a:pt x="0" y="819912"/>
                  </a:moveTo>
                  <a:lnTo>
                    <a:pt x="27432" y="819912"/>
                  </a:lnTo>
                </a:path>
                <a:path w="27940" h="2103120">
                  <a:moveTo>
                    <a:pt x="0" y="822960"/>
                  </a:moveTo>
                  <a:lnTo>
                    <a:pt x="27432" y="822960"/>
                  </a:lnTo>
                </a:path>
                <a:path w="27940" h="2103120">
                  <a:moveTo>
                    <a:pt x="0" y="826008"/>
                  </a:moveTo>
                  <a:lnTo>
                    <a:pt x="27432" y="826008"/>
                  </a:lnTo>
                </a:path>
                <a:path w="27940" h="2103120">
                  <a:moveTo>
                    <a:pt x="0" y="829056"/>
                  </a:moveTo>
                  <a:lnTo>
                    <a:pt x="27432" y="829056"/>
                  </a:lnTo>
                </a:path>
                <a:path w="27940" h="2103120">
                  <a:moveTo>
                    <a:pt x="0" y="832103"/>
                  </a:moveTo>
                  <a:lnTo>
                    <a:pt x="27432" y="832103"/>
                  </a:lnTo>
                </a:path>
                <a:path w="27940" h="2103120">
                  <a:moveTo>
                    <a:pt x="0" y="835151"/>
                  </a:moveTo>
                  <a:lnTo>
                    <a:pt x="27432" y="835151"/>
                  </a:lnTo>
                </a:path>
                <a:path w="27940" h="2103120">
                  <a:moveTo>
                    <a:pt x="0" y="838200"/>
                  </a:moveTo>
                  <a:lnTo>
                    <a:pt x="27432" y="838200"/>
                  </a:lnTo>
                </a:path>
                <a:path w="27940" h="2103120">
                  <a:moveTo>
                    <a:pt x="0" y="841248"/>
                  </a:moveTo>
                  <a:lnTo>
                    <a:pt x="27432" y="841248"/>
                  </a:lnTo>
                </a:path>
                <a:path w="27940" h="2103120">
                  <a:moveTo>
                    <a:pt x="0" y="844296"/>
                  </a:moveTo>
                  <a:lnTo>
                    <a:pt x="27432" y="844296"/>
                  </a:lnTo>
                </a:path>
                <a:path w="27940" h="2103120">
                  <a:moveTo>
                    <a:pt x="0" y="847344"/>
                  </a:moveTo>
                  <a:lnTo>
                    <a:pt x="27432" y="847344"/>
                  </a:lnTo>
                </a:path>
                <a:path w="27940" h="2103120">
                  <a:moveTo>
                    <a:pt x="0" y="850391"/>
                  </a:moveTo>
                  <a:lnTo>
                    <a:pt x="27432" y="850391"/>
                  </a:lnTo>
                </a:path>
                <a:path w="27940" h="2103120">
                  <a:moveTo>
                    <a:pt x="0" y="853439"/>
                  </a:moveTo>
                  <a:lnTo>
                    <a:pt x="27432" y="853439"/>
                  </a:lnTo>
                </a:path>
                <a:path w="27940" h="2103120">
                  <a:moveTo>
                    <a:pt x="0" y="856488"/>
                  </a:moveTo>
                  <a:lnTo>
                    <a:pt x="27432" y="856488"/>
                  </a:lnTo>
                </a:path>
                <a:path w="27940" h="2103120">
                  <a:moveTo>
                    <a:pt x="0" y="859536"/>
                  </a:moveTo>
                  <a:lnTo>
                    <a:pt x="27432" y="859536"/>
                  </a:lnTo>
                </a:path>
                <a:path w="27940" h="2103120">
                  <a:moveTo>
                    <a:pt x="0" y="862584"/>
                  </a:moveTo>
                  <a:lnTo>
                    <a:pt x="27432" y="862584"/>
                  </a:lnTo>
                </a:path>
                <a:path w="27940" h="2103120">
                  <a:moveTo>
                    <a:pt x="0" y="865632"/>
                  </a:moveTo>
                  <a:lnTo>
                    <a:pt x="27432" y="865632"/>
                  </a:lnTo>
                </a:path>
                <a:path w="27940" h="2103120">
                  <a:moveTo>
                    <a:pt x="0" y="868679"/>
                  </a:moveTo>
                  <a:lnTo>
                    <a:pt x="27432" y="868679"/>
                  </a:lnTo>
                </a:path>
                <a:path w="27940" h="2103120">
                  <a:moveTo>
                    <a:pt x="0" y="871727"/>
                  </a:moveTo>
                  <a:lnTo>
                    <a:pt x="27432" y="871727"/>
                  </a:lnTo>
                </a:path>
                <a:path w="27940" h="2103120">
                  <a:moveTo>
                    <a:pt x="0" y="874776"/>
                  </a:moveTo>
                  <a:lnTo>
                    <a:pt x="27432" y="874776"/>
                  </a:lnTo>
                </a:path>
                <a:path w="27940" h="2103120">
                  <a:moveTo>
                    <a:pt x="0" y="877824"/>
                  </a:moveTo>
                  <a:lnTo>
                    <a:pt x="27432" y="877824"/>
                  </a:lnTo>
                </a:path>
                <a:path w="27940" h="2103120">
                  <a:moveTo>
                    <a:pt x="0" y="880872"/>
                  </a:moveTo>
                  <a:lnTo>
                    <a:pt x="27432" y="880872"/>
                  </a:lnTo>
                </a:path>
                <a:path w="27940" h="2103120">
                  <a:moveTo>
                    <a:pt x="0" y="883920"/>
                  </a:moveTo>
                  <a:lnTo>
                    <a:pt x="27432" y="883920"/>
                  </a:lnTo>
                </a:path>
                <a:path w="27940" h="2103120">
                  <a:moveTo>
                    <a:pt x="0" y="886967"/>
                  </a:moveTo>
                  <a:lnTo>
                    <a:pt x="27432" y="886967"/>
                  </a:lnTo>
                </a:path>
                <a:path w="27940" h="2103120">
                  <a:moveTo>
                    <a:pt x="0" y="890015"/>
                  </a:moveTo>
                  <a:lnTo>
                    <a:pt x="27432" y="890015"/>
                  </a:lnTo>
                </a:path>
                <a:path w="27940" h="2103120">
                  <a:moveTo>
                    <a:pt x="0" y="893063"/>
                  </a:moveTo>
                  <a:lnTo>
                    <a:pt x="27432" y="893063"/>
                  </a:lnTo>
                </a:path>
                <a:path w="27940" h="2103120">
                  <a:moveTo>
                    <a:pt x="0" y="896112"/>
                  </a:moveTo>
                  <a:lnTo>
                    <a:pt x="27432" y="896112"/>
                  </a:lnTo>
                </a:path>
                <a:path w="27940" h="2103120">
                  <a:moveTo>
                    <a:pt x="0" y="899160"/>
                  </a:moveTo>
                  <a:lnTo>
                    <a:pt x="27432" y="899160"/>
                  </a:lnTo>
                </a:path>
                <a:path w="27940" h="2103120">
                  <a:moveTo>
                    <a:pt x="0" y="902208"/>
                  </a:moveTo>
                  <a:lnTo>
                    <a:pt x="27432" y="902208"/>
                  </a:lnTo>
                </a:path>
                <a:path w="27940" h="2103120">
                  <a:moveTo>
                    <a:pt x="0" y="905256"/>
                  </a:moveTo>
                  <a:lnTo>
                    <a:pt x="27432" y="905256"/>
                  </a:lnTo>
                </a:path>
                <a:path w="27940" h="2103120">
                  <a:moveTo>
                    <a:pt x="0" y="908303"/>
                  </a:moveTo>
                  <a:lnTo>
                    <a:pt x="27432" y="908303"/>
                  </a:lnTo>
                </a:path>
                <a:path w="27940" h="2103120">
                  <a:moveTo>
                    <a:pt x="0" y="911351"/>
                  </a:moveTo>
                  <a:lnTo>
                    <a:pt x="27432" y="911351"/>
                  </a:lnTo>
                </a:path>
                <a:path w="27940" h="2103120">
                  <a:moveTo>
                    <a:pt x="0" y="914400"/>
                  </a:moveTo>
                  <a:lnTo>
                    <a:pt x="27432" y="914400"/>
                  </a:lnTo>
                </a:path>
                <a:path w="27940" h="2103120">
                  <a:moveTo>
                    <a:pt x="0" y="917448"/>
                  </a:moveTo>
                  <a:lnTo>
                    <a:pt x="27432" y="917448"/>
                  </a:lnTo>
                </a:path>
                <a:path w="27940" h="2103120">
                  <a:moveTo>
                    <a:pt x="0" y="920496"/>
                  </a:moveTo>
                  <a:lnTo>
                    <a:pt x="27432" y="920496"/>
                  </a:lnTo>
                </a:path>
                <a:path w="27940" h="2103120">
                  <a:moveTo>
                    <a:pt x="0" y="923544"/>
                  </a:moveTo>
                  <a:lnTo>
                    <a:pt x="27432" y="923544"/>
                  </a:lnTo>
                </a:path>
                <a:path w="27940" h="2103120">
                  <a:moveTo>
                    <a:pt x="0" y="926591"/>
                  </a:moveTo>
                  <a:lnTo>
                    <a:pt x="27432" y="926591"/>
                  </a:lnTo>
                </a:path>
                <a:path w="27940" h="2103120">
                  <a:moveTo>
                    <a:pt x="0" y="929639"/>
                  </a:moveTo>
                  <a:lnTo>
                    <a:pt x="27432" y="929639"/>
                  </a:lnTo>
                </a:path>
                <a:path w="27940" h="2103120">
                  <a:moveTo>
                    <a:pt x="0" y="932688"/>
                  </a:moveTo>
                  <a:lnTo>
                    <a:pt x="27432" y="932688"/>
                  </a:lnTo>
                </a:path>
                <a:path w="27940" h="2103120">
                  <a:moveTo>
                    <a:pt x="0" y="935736"/>
                  </a:moveTo>
                  <a:lnTo>
                    <a:pt x="27432" y="935736"/>
                  </a:lnTo>
                </a:path>
                <a:path w="27940" h="2103120">
                  <a:moveTo>
                    <a:pt x="0" y="938784"/>
                  </a:moveTo>
                  <a:lnTo>
                    <a:pt x="27432" y="938784"/>
                  </a:lnTo>
                </a:path>
                <a:path w="27940" h="2103120">
                  <a:moveTo>
                    <a:pt x="0" y="941832"/>
                  </a:moveTo>
                  <a:lnTo>
                    <a:pt x="27432" y="941832"/>
                  </a:lnTo>
                </a:path>
                <a:path w="27940" h="2103120">
                  <a:moveTo>
                    <a:pt x="0" y="944879"/>
                  </a:moveTo>
                  <a:lnTo>
                    <a:pt x="27432" y="944879"/>
                  </a:lnTo>
                </a:path>
                <a:path w="27940" h="2103120">
                  <a:moveTo>
                    <a:pt x="0" y="947927"/>
                  </a:moveTo>
                  <a:lnTo>
                    <a:pt x="27432" y="947927"/>
                  </a:lnTo>
                </a:path>
                <a:path w="27940" h="2103120">
                  <a:moveTo>
                    <a:pt x="0" y="950976"/>
                  </a:moveTo>
                  <a:lnTo>
                    <a:pt x="27432" y="950976"/>
                  </a:lnTo>
                </a:path>
                <a:path w="27940" h="2103120">
                  <a:moveTo>
                    <a:pt x="0" y="954024"/>
                  </a:moveTo>
                  <a:lnTo>
                    <a:pt x="27432" y="954024"/>
                  </a:lnTo>
                </a:path>
                <a:path w="27940" h="2103120">
                  <a:moveTo>
                    <a:pt x="0" y="957072"/>
                  </a:moveTo>
                  <a:lnTo>
                    <a:pt x="27432" y="957072"/>
                  </a:lnTo>
                </a:path>
                <a:path w="27940" h="2103120">
                  <a:moveTo>
                    <a:pt x="0" y="960120"/>
                  </a:moveTo>
                  <a:lnTo>
                    <a:pt x="27432" y="960120"/>
                  </a:lnTo>
                </a:path>
                <a:path w="27940" h="2103120">
                  <a:moveTo>
                    <a:pt x="0" y="963167"/>
                  </a:moveTo>
                  <a:lnTo>
                    <a:pt x="27432" y="963167"/>
                  </a:lnTo>
                </a:path>
                <a:path w="27940" h="2103120">
                  <a:moveTo>
                    <a:pt x="0" y="966215"/>
                  </a:moveTo>
                  <a:lnTo>
                    <a:pt x="27432" y="966215"/>
                  </a:lnTo>
                </a:path>
                <a:path w="27940" h="2103120">
                  <a:moveTo>
                    <a:pt x="0" y="969263"/>
                  </a:moveTo>
                  <a:lnTo>
                    <a:pt x="27432" y="969263"/>
                  </a:lnTo>
                </a:path>
                <a:path w="27940" h="2103120">
                  <a:moveTo>
                    <a:pt x="0" y="972312"/>
                  </a:moveTo>
                  <a:lnTo>
                    <a:pt x="27432" y="972312"/>
                  </a:lnTo>
                </a:path>
                <a:path w="27940" h="2103120">
                  <a:moveTo>
                    <a:pt x="0" y="975360"/>
                  </a:moveTo>
                  <a:lnTo>
                    <a:pt x="27432" y="975360"/>
                  </a:lnTo>
                </a:path>
                <a:path w="27940" h="2103120">
                  <a:moveTo>
                    <a:pt x="0" y="978408"/>
                  </a:moveTo>
                  <a:lnTo>
                    <a:pt x="27432" y="978408"/>
                  </a:lnTo>
                </a:path>
                <a:path w="27940" h="2103120">
                  <a:moveTo>
                    <a:pt x="0" y="981455"/>
                  </a:moveTo>
                  <a:lnTo>
                    <a:pt x="27432" y="981455"/>
                  </a:lnTo>
                </a:path>
                <a:path w="27940" h="2103120">
                  <a:moveTo>
                    <a:pt x="0" y="984503"/>
                  </a:moveTo>
                  <a:lnTo>
                    <a:pt x="27432" y="984503"/>
                  </a:lnTo>
                </a:path>
                <a:path w="27940" h="2103120">
                  <a:moveTo>
                    <a:pt x="0" y="987551"/>
                  </a:moveTo>
                  <a:lnTo>
                    <a:pt x="27432" y="987551"/>
                  </a:lnTo>
                </a:path>
                <a:path w="27940" h="2103120">
                  <a:moveTo>
                    <a:pt x="0" y="990600"/>
                  </a:moveTo>
                  <a:lnTo>
                    <a:pt x="27432" y="990600"/>
                  </a:lnTo>
                </a:path>
                <a:path w="27940" h="2103120">
                  <a:moveTo>
                    <a:pt x="0" y="993648"/>
                  </a:moveTo>
                  <a:lnTo>
                    <a:pt x="27432" y="993648"/>
                  </a:lnTo>
                </a:path>
                <a:path w="27940" h="2103120">
                  <a:moveTo>
                    <a:pt x="0" y="996696"/>
                  </a:moveTo>
                  <a:lnTo>
                    <a:pt x="27432" y="996696"/>
                  </a:lnTo>
                </a:path>
                <a:path w="27940" h="2103120">
                  <a:moveTo>
                    <a:pt x="0" y="999744"/>
                  </a:moveTo>
                  <a:lnTo>
                    <a:pt x="27432" y="999744"/>
                  </a:lnTo>
                </a:path>
                <a:path w="27940" h="2103120">
                  <a:moveTo>
                    <a:pt x="0" y="1002791"/>
                  </a:moveTo>
                  <a:lnTo>
                    <a:pt x="27432" y="1002791"/>
                  </a:lnTo>
                </a:path>
                <a:path w="27940" h="2103120">
                  <a:moveTo>
                    <a:pt x="0" y="1005839"/>
                  </a:moveTo>
                  <a:lnTo>
                    <a:pt x="27432" y="1005839"/>
                  </a:lnTo>
                </a:path>
                <a:path w="27940" h="2103120">
                  <a:moveTo>
                    <a:pt x="0" y="1008888"/>
                  </a:moveTo>
                  <a:lnTo>
                    <a:pt x="27432" y="1008888"/>
                  </a:lnTo>
                </a:path>
                <a:path w="27940" h="2103120">
                  <a:moveTo>
                    <a:pt x="0" y="1011936"/>
                  </a:moveTo>
                  <a:lnTo>
                    <a:pt x="27432" y="1011936"/>
                  </a:lnTo>
                </a:path>
                <a:path w="27940" h="2103120">
                  <a:moveTo>
                    <a:pt x="0" y="1014984"/>
                  </a:moveTo>
                  <a:lnTo>
                    <a:pt x="27432" y="1014984"/>
                  </a:lnTo>
                </a:path>
                <a:path w="27940" h="2103120">
                  <a:moveTo>
                    <a:pt x="0" y="1018032"/>
                  </a:moveTo>
                  <a:lnTo>
                    <a:pt x="27432" y="1018032"/>
                  </a:lnTo>
                </a:path>
                <a:path w="27940" h="2103120">
                  <a:moveTo>
                    <a:pt x="0" y="1021079"/>
                  </a:moveTo>
                  <a:lnTo>
                    <a:pt x="27432" y="1021079"/>
                  </a:lnTo>
                </a:path>
                <a:path w="27940" h="2103120">
                  <a:moveTo>
                    <a:pt x="0" y="1024127"/>
                  </a:moveTo>
                  <a:lnTo>
                    <a:pt x="27432" y="1024127"/>
                  </a:lnTo>
                </a:path>
                <a:path w="27940" h="2103120">
                  <a:moveTo>
                    <a:pt x="0" y="1027176"/>
                  </a:moveTo>
                  <a:lnTo>
                    <a:pt x="27432" y="1027176"/>
                  </a:lnTo>
                </a:path>
                <a:path w="27940" h="2103120">
                  <a:moveTo>
                    <a:pt x="0" y="1030224"/>
                  </a:moveTo>
                  <a:lnTo>
                    <a:pt x="27432" y="1030224"/>
                  </a:lnTo>
                </a:path>
                <a:path w="27940" h="2103120">
                  <a:moveTo>
                    <a:pt x="0" y="1033272"/>
                  </a:moveTo>
                  <a:lnTo>
                    <a:pt x="27432" y="1033272"/>
                  </a:lnTo>
                </a:path>
                <a:path w="27940" h="2103120">
                  <a:moveTo>
                    <a:pt x="0" y="1036320"/>
                  </a:moveTo>
                  <a:lnTo>
                    <a:pt x="27432" y="1036320"/>
                  </a:lnTo>
                </a:path>
                <a:path w="27940" h="2103120">
                  <a:moveTo>
                    <a:pt x="0" y="1039367"/>
                  </a:moveTo>
                  <a:lnTo>
                    <a:pt x="27432" y="1039367"/>
                  </a:lnTo>
                </a:path>
                <a:path w="27940" h="2103120">
                  <a:moveTo>
                    <a:pt x="0" y="1042415"/>
                  </a:moveTo>
                  <a:lnTo>
                    <a:pt x="27432" y="1042415"/>
                  </a:lnTo>
                </a:path>
                <a:path w="27940" h="2103120">
                  <a:moveTo>
                    <a:pt x="0" y="1045463"/>
                  </a:moveTo>
                  <a:lnTo>
                    <a:pt x="27432" y="1045463"/>
                  </a:lnTo>
                </a:path>
                <a:path w="27940" h="2103120">
                  <a:moveTo>
                    <a:pt x="0" y="1048512"/>
                  </a:moveTo>
                  <a:lnTo>
                    <a:pt x="27432" y="1048512"/>
                  </a:lnTo>
                </a:path>
                <a:path w="27940" h="2103120">
                  <a:moveTo>
                    <a:pt x="0" y="1051560"/>
                  </a:moveTo>
                  <a:lnTo>
                    <a:pt x="27432" y="1051560"/>
                  </a:lnTo>
                </a:path>
                <a:path w="27940" h="2103120">
                  <a:moveTo>
                    <a:pt x="0" y="1054608"/>
                  </a:moveTo>
                  <a:lnTo>
                    <a:pt x="27432" y="1054608"/>
                  </a:lnTo>
                </a:path>
                <a:path w="27940" h="2103120">
                  <a:moveTo>
                    <a:pt x="0" y="1057655"/>
                  </a:moveTo>
                  <a:lnTo>
                    <a:pt x="27432" y="1057655"/>
                  </a:lnTo>
                </a:path>
                <a:path w="27940" h="2103120">
                  <a:moveTo>
                    <a:pt x="0" y="1060703"/>
                  </a:moveTo>
                  <a:lnTo>
                    <a:pt x="27432" y="1060703"/>
                  </a:lnTo>
                </a:path>
                <a:path w="27940" h="2103120">
                  <a:moveTo>
                    <a:pt x="0" y="1063752"/>
                  </a:moveTo>
                  <a:lnTo>
                    <a:pt x="27432" y="1063752"/>
                  </a:lnTo>
                </a:path>
                <a:path w="27940" h="2103120">
                  <a:moveTo>
                    <a:pt x="0" y="1066800"/>
                  </a:moveTo>
                  <a:lnTo>
                    <a:pt x="27432" y="1066800"/>
                  </a:lnTo>
                </a:path>
                <a:path w="27940" h="2103120">
                  <a:moveTo>
                    <a:pt x="0" y="1069848"/>
                  </a:moveTo>
                  <a:lnTo>
                    <a:pt x="27432" y="1069848"/>
                  </a:lnTo>
                </a:path>
                <a:path w="27940" h="2103120">
                  <a:moveTo>
                    <a:pt x="0" y="1072896"/>
                  </a:moveTo>
                  <a:lnTo>
                    <a:pt x="27432" y="1072896"/>
                  </a:lnTo>
                </a:path>
                <a:path w="27940" h="2103120">
                  <a:moveTo>
                    <a:pt x="0" y="1075944"/>
                  </a:moveTo>
                  <a:lnTo>
                    <a:pt x="27432" y="1075944"/>
                  </a:lnTo>
                </a:path>
                <a:path w="27940" h="2103120">
                  <a:moveTo>
                    <a:pt x="0" y="1078991"/>
                  </a:moveTo>
                  <a:lnTo>
                    <a:pt x="27432" y="1078991"/>
                  </a:lnTo>
                </a:path>
                <a:path w="27940" h="2103120">
                  <a:moveTo>
                    <a:pt x="0" y="1082039"/>
                  </a:moveTo>
                  <a:lnTo>
                    <a:pt x="27432" y="1082039"/>
                  </a:lnTo>
                </a:path>
                <a:path w="27940" h="2103120">
                  <a:moveTo>
                    <a:pt x="0" y="1085088"/>
                  </a:moveTo>
                  <a:lnTo>
                    <a:pt x="27432" y="1085088"/>
                  </a:lnTo>
                </a:path>
                <a:path w="27940" h="2103120">
                  <a:moveTo>
                    <a:pt x="0" y="1088136"/>
                  </a:moveTo>
                  <a:lnTo>
                    <a:pt x="27432" y="1088136"/>
                  </a:lnTo>
                </a:path>
                <a:path w="27940" h="2103120">
                  <a:moveTo>
                    <a:pt x="0" y="1091184"/>
                  </a:moveTo>
                  <a:lnTo>
                    <a:pt x="27432" y="1091184"/>
                  </a:lnTo>
                </a:path>
                <a:path w="27940" h="2103120">
                  <a:moveTo>
                    <a:pt x="0" y="1094232"/>
                  </a:moveTo>
                  <a:lnTo>
                    <a:pt x="27432" y="1094232"/>
                  </a:lnTo>
                </a:path>
                <a:path w="27940" h="2103120">
                  <a:moveTo>
                    <a:pt x="0" y="1097279"/>
                  </a:moveTo>
                  <a:lnTo>
                    <a:pt x="27432" y="1097279"/>
                  </a:lnTo>
                </a:path>
                <a:path w="27940" h="2103120">
                  <a:moveTo>
                    <a:pt x="0" y="1100327"/>
                  </a:moveTo>
                  <a:lnTo>
                    <a:pt x="27432" y="1100327"/>
                  </a:lnTo>
                </a:path>
                <a:path w="27940" h="2103120">
                  <a:moveTo>
                    <a:pt x="0" y="1103376"/>
                  </a:moveTo>
                  <a:lnTo>
                    <a:pt x="27432" y="1103376"/>
                  </a:lnTo>
                </a:path>
                <a:path w="27940" h="2103120">
                  <a:moveTo>
                    <a:pt x="0" y="1106424"/>
                  </a:moveTo>
                  <a:lnTo>
                    <a:pt x="27432" y="1106424"/>
                  </a:lnTo>
                </a:path>
                <a:path w="27940" h="2103120">
                  <a:moveTo>
                    <a:pt x="0" y="1109472"/>
                  </a:moveTo>
                  <a:lnTo>
                    <a:pt x="27432" y="1109472"/>
                  </a:lnTo>
                </a:path>
                <a:path w="27940" h="2103120">
                  <a:moveTo>
                    <a:pt x="0" y="1112520"/>
                  </a:moveTo>
                  <a:lnTo>
                    <a:pt x="27432" y="1112520"/>
                  </a:lnTo>
                </a:path>
                <a:path w="27940" h="2103120">
                  <a:moveTo>
                    <a:pt x="0" y="1115567"/>
                  </a:moveTo>
                  <a:lnTo>
                    <a:pt x="27432" y="1115567"/>
                  </a:lnTo>
                </a:path>
                <a:path w="27940" h="2103120">
                  <a:moveTo>
                    <a:pt x="0" y="1118615"/>
                  </a:moveTo>
                  <a:lnTo>
                    <a:pt x="27432" y="1118615"/>
                  </a:lnTo>
                </a:path>
                <a:path w="27940" h="2103120">
                  <a:moveTo>
                    <a:pt x="0" y="1121664"/>
                  </a:moveTo>
                  <a:lnTo>
                    <a:pt x="27432" y="1121664"/>
                  </a:lnTo>
                </a:path>
                <a:path w="27940" h="2103120">
                  <a:moveTo>
                    <a:pt x="0" y="1124712"/>
                  </a:moveTo>
                  <a:lnTo>
                    <a:pt x="27432" y="1124712"/>
                  </a:lnTo>
                </a:path>
                <a:path w="27940" h="2103120">
                  <a:moveTo>
                    <a:pt x="0" y="1127760"/>
                  </a:moveTo>
                  <a:lnTo>
                    <a:pt x="27432" y="1127760"/>
                  </a:lnTo>
                </a:path>
                <a:path w="27940" h="2103120">
                  <a:moveTo>
                    <a:pt x="0" y="1130808"/>
                  </a:moveTo>
                  <a:lnTo>
                    <a:pt x="27432" y="1130808"/>
                  </a:lnTo>
                </a:path>
                <a:path w="27940" h="2103120">
                  <a:moveTo>
                    <a:pt x="0" y="1133855"/>
                  </a:moveTo>
                  <a:lnTo>
                    <a:pt x="27432" y="1133855"/>
                  </a:lnTo>
                </a:path>
                <a:path w="27940" h="2103120">
                  <a:moveTo>
                    <a:pt x="0" y="1136903"/>
                  </a:moveTo>
                  <a:lnTo>
                    <a:pt x="27432" y="1136903"/>
                  </a:lnTo>
                </a:path>
                <a:path w="27940" h="2103120">
                  <a:moveTo>
                    <a:pt x="0" y="1139952"/>
                  </a:moveTo>
                  <a:lnTo>
                    <a:pt x="27432" y="1139952"/>
                  </a:lnTo>
                </a:path>
                <a:path w="27940" h="2103120">
                  <a:moveTo>
                    <a:pt x="0" y="1143000"/>
                  </a:moveTo>
                  <a:lnTo>
                    <a:pt x="27432" y="1143000"/>
                  </a:lnTo>
                </a:path>
                <a:path w="27940" h="2103120">
                  <a:moveTo>
                    <a:pt x="0" y="1146048"/>
                  </a:moveTo>
                  <a:lnTo>
                    <a:pt x="27432" y="1146048"/>
                  </a:lnTo>
                </a:path>
                <a:path w="27940" h="2103120">
                  <a:moveTo>
                    <a:pt x="0" y="1149096"/>
                  </a:moveTo>
                  <a:lnTo>
                    <a:pt x="27432" y="1149096"/>
                  </a:lnTo>
                </a:path>
                <a:path w="27940" h="2103120">
                  <a:moveTo>
                    <a:pt x="0" y="1152144"/>
                  </a:moveTo>
                  <a:lnTo>
                    <a:pt x="27432" y="1152144"/>
                  </a:lnTo>
                </a:path>
                <a:path w="27940" h="2103120">
                  <a:moveTo>
                    <a:pt x="0" y="1155191"/>
                  </a:moveTo>
                  <a:lnTo>
                    <a:pt x="27432" y="1155191"/>
                  </a:lnTo>
                </a:path>
                <a:path w="27940" h="2103120">
                  <a:moveTo>
                    <a:pt x="0" y="1158239"/>
                  </a:moveTo>
                  <a:lnTo>
                    <a:pt x="27432" y="1158239"/>
                  </a:lnTo>
                </a:path>
                <a:path w="27940" h="2103120">
                  <a:moveTo>
                    <a:pt x="0" y="1161288"/>
                  </a:moveTo>
                  <a:lnTo>
                    <a:pt x="27432" y="1161288"/>
                  </a:lnTo>
                </a:path>
                <a:path w="27940" h="2103120">
                  <a:moveTo>
                    <a:pt x="0" y="1164336"/>
                  </a:moveTo>
                  <a:lnTo>
                    <a:pt x="27432" y="1164336"/>
                  </a:lnTo>
                </a:path>
                <a:path w="27940" h="2103120">
                  <a:moveTo>
                    <a:pt x="0" y="1167384"/>
                  </a:moveTo>
                  <a:lnTo>
                    <a:pt x="27432" y="1167384"/>
                  </a:lnTo>
                </a:path>
                <a:path w="27940" h="2103120">
                  <a:moveTo>
                    <a:pt x="0" y="1170432"/>
                  </a:moveTo>
                  <a:lnTo>
                    <a:pt x="27432" y="1170432"/>
                  </a:lnTo>
                </a:path>
                <a:path w="27940" h="2103120">
                  <a:moveTo>
                    <a:pt x="0" y="1173479"/>
                  </a:moveTo>
                  <a:lnTo>
                    <a:pt x="27432" y="1173479"/>
                  </a:lnTo>
                </a:path>
                <a:path w="27940" h="2103120">
                  <a:moveTo>
                    <a:pt x="0" y="1176527"/>
                  </a:moveTo>
                  <a:lnTo>
                    <a:pt x="27432" y="1176527"/>
                  </a:lnTo>
                </a:path>
                <a:path w="27940" h="2103120">
                  <a:moveTo>
                    <a:pt x="0" y="1179576"/>
                  </a:moveTo>
                  <a:lnTo>
                    <a:pt x="27432" y="1179576"/>
                  </a:lnTo>
                </a:path>
                <a:path w="27940" h="2103120">
                  <a:moveTo>
                    <a:pt x="0" y="1182624"/>
                  </a:moveTo>
                  <a:lnTo>
                    <a:pt x="27432" y="1182624"/>
                  </a:lnTo>
                </a:path>
                <a:path w="27940" h="2103120">
                  <a:moveTo>
                    <a:pt x="0" y="1185672"/>
                  </a:moveTo>
                  <a:lnTo>
                    <a:pt x="27432" y="1185672"/>
                  </a:lnTo>
                </a:path>
                <a:path w="27940" h="2103120">
                  <a:moveTo>
                    <a:pt x="0" y="1188720"/>
                  </a:moveTo>
                  <a:lnTo>
                    <a:pt x="27432" y="1188720"/>
                  </a:lnTo>
                </a:path>
                <a:path w="27940" h="2103120">
                  <a:moveTo>
                    <a:pt x="0" y="1191767"/>
                  </a:moveTo>
                  <a:lnTo>
                    <a:pt x="27432" y="1191767"/>
                  </a:lnTo>
                </a:path>
                <a:path w="27940" h="2103120">
                  <a:moveTo>
                    <a:pt x="0" y="1194815"/>
                  </a:moveTo>
                  <a:lnTo>
                    <a:pt x="27432" y="1194815"/>
                  </a:lnTo>
                </a:path>
                <a:path w="27940" h="2103120">
                  <a:moveTo>
                    <a:pt x="0" y="1197864"/>
                  </a:moveTo>
                  <a:lnTo>
                    <a:pt x="27432" y="1197864"/>
                  </a:lnTo>
                </a:path>
                <a:path w="27940" h="2103120">
                  <a:moveTo>
                    <a:pt x="0" y="1200912"/>
                  </a:moveTo>
                  <a:lnTo>
                    <a:pt x="27432" y="1200912"/>
                  </a:lnTo>
                </a:path>
                <a:path w="27940" h="2103120">
                  <a:moveTo>
                    <a:pt x="0" y="1203960"/>
                  </a:moveTo>
                  <a:lnTo>
                    <a:pt x="27432" y="1203960"/>
                  </a:lnTo>
                </a:path>
                <a:path w="27940" h="2103120">
                  <a:moveTo>
                    <a:pt x="0" y="1207008"/>
                  </a:moveTo>
                  <a:lnTo>
                    <a:pt x="27432" y="1207008"/>
                  </a:lnTo>
                </a:path>
                <a:path w="27940" h="2103120">
                  <a:moveTo>
                    <a:pt x="0" y="1210055"/>
                  </a:moveTo>
                  <a:lnTo>
                    <a:pt x="27432" y="1210055"/>
                  </a:lnTo>
                </a:path>
                <a:path w="27940" h="2103120">
                  <a:moveTo>
                    <a:pt x="0" y="1213103"/>
                  </a:moveTo>
                  <a:lnTo>
                    <a:pt x="27432" y="1213103"/>
                  </a:lnTo>
                </a:path>
                <a:path w="27940" h="2103120">
                  <a:moveTo>
                    <a:pt x="0" y="1216152"/>
                  </a:moveTo>
                  <a:lnTo>
                    <a:pt x="27432" y="1216152"/>
                  </a:lnTo>
                </a:path>
                <a:path w="27940" h="2103120">
                  <a:moveTo>
                    <a:pt x="0" y="1219200"/>
                  </a:moveTo>
                  <a:lnTo>
                    <a:pt x="27432" y="1219200"/>
                  </a:lnTo>
                </a:path>
                <a:path w="27940" h="2103120">
                  <a:moveTo>
                    <a:pt x="0" y="1222248"/>
                  </a:moveTo>
                  <a:lnTo>
                    <a:pt x="27432" y="1222248"/>
                  </a:lnTo>
                </a:path>
                <a:path w="27940" h="2103120">
                  <a:moveTo>
                    <a:pt x="0" y="1225296"/>
                  </a:moveTo>
                  <a:lnTo>
                    <a:pt x="27432" y="1225296"/>
                  </a:lnTo>
                </a:path>
                <a:path w="27940" h="2103120">
                  <a:moveTo>
                    <a:pt x="0" y="1228344"/>
                  </a:moveTo>
                  <a:lnTo>
                    <a:pt x="27432" y="1228344"/>
                  </a:lnTo>
                </a:path>
                <a:path w="27940" h="2103120">
                  <a:moveTo>
                    <a:pt x="0" y="1231391"/>
                  </a:moveTo>
                  <a:lnTo>
                    <a:pt x="27432" y="1231391"/>
                  </a:lnTo>
                </a:path>
                <a:path w="27940" h="2103120">
                  <a:moveTo>
                    <a:pt x="0" y="1234439"/>
                  </a:moveTo>
                  <a:lnTo>
                    <a:pt x="27432" y="1234439"/>
                  </a:lnTo>
                </a:path>
                <a:path w="27940" h="2103120">
                  <a:moveTo>
                    <a:pt x="0" y="1237488"/>
                  </a:moveTo>
                  <a:lnTo>
                    <a:pt x="27432" y="1237488"/>
                  </a:lnTo>
                </a:path>
                <a:path w="27940" h="2103120">
                  <a:moveTo>
                    <a:pt x="0" y="1240536"/>
                  </a:moveTo>
                  <a:lnTo>
                    <a:pt x="27432" y="1240536"/>
                  </a:lnTo>
                </a:path>
                <a:path w="27940" h="2103120">
                  <a:moveTo>
                    <a:pt x="0" y="1243584"/>
                  </a:moveTo>
                  <a:lnTo>
                    <a:pt x="27432" y="1243584"/>
                  </a:lnTo>
                </a:path>
                <a:path w="27940" h="2103120">
                  <a:moveTo>
                    <a:pt x="0" y="1246632"/>
                  </a:moveTo>
                  <a:lnTo>
                    <a:pt x="27432" y="1246632"/>
                  </a:lnTo>
                </a:path>
                <a:path w="27940" h="2103120">
                  <a:moveTo>
                    <a:pt x="0" y="1249679"/>
                  </a:moveTo>
                  <a:lnTo>
                    <a:pt x="27432" y="1249679"/>
                  </a:lnTo>
                </a:path>
                <a:path w="27940" h="2103120">
                  <a:moveTo>
                    <a:pt x="0" y="1252727"/>
                  </a:moveTo>
                  <a:lnTo>
                    <a:pt x="27432" y="1252727"/>
                  </a:lnTo>
                </a:path>
                <a:path w="27940" h="2103120">
                  <a:moveTo>
                    <a:pt x="0" y="1255776"/>
                  </a:moveTo>
                  <a:lnTo>
                    <a:pt x="27432" y="1255776"/>
                  </a:lnTo>
                </a:path>
                <a:path w="27940" h="2103120">
                  <a:moveTo>
                    <a:pt x="0" y="1258824"/>
                  </a:moveTo>
                  <a:lnTo>
                    <a:pt x="27432" y="1258824"/>
                  </a:lnTo>
                </a:path>
                <a:path w="27940" h="2103120">
                  <a:moveTo>
                    <a:pt x="0" y="1261872"/>
                  </a:moveTo>
                  <a:lnTo>
                    <a:pt x="27432" y="1261872"/>
                  </a:lnTo>
                </a:path>
                <a:path w="27940" h="2103120">
                  <a:moveTo>
                    <a:pt x="0" y="1264920"/>
                  </a:moveTo>
                  <a:lnTo>
                    <a:pt x="27432" y="1264920"/>
                  </a:lnTo>
                </a:path>
                <a:path w="27940" h="2103120">
                  <a:moveTo>
                    <a:pt x="0" y="1267967"/>
                  </a:moveTo>
                  <a:lnTo>
                    <a:pt x="27432" y="1267967"/>
                  </a:lnTo>
                </a:path>
                <a:path w="27940" h="2103120">
                  <a:moveTo>
                    <a:pt x="0" y="1271015"/>
                  </a:moveTo>
                  <a:lnTo>
                    <a:pt x="27432" y="1271015"/>
                  </a:lnTo>
                </a:path>
                <a:path w="27940" h="2103120">
                  <a:moveTo>
                    <a:pt x="0" y="1274064"/>
                  </a:moveTo>
                  <a:lnTo>
                    <a:pt x="27432" y="1274064"/>
                  </a:lnTo>
                </a:path>
                <a:path w="27940" h="2103120">
                  <a:moveTo>
                    <a:pt x="0" y="1277112"/>
                  </a:moveTo>
                  <a:lnTo>
                    <a:pt x="27432" y="1277112"/>
                  </a:lnTo>
                </a:path>
                <a:path w="27940" h="2103120">
                  <a:moveTo>
                    <a:pt x="0" y="1280160"/>
                  </a:moveTo>
                  <a:lnTo>
                    <a:pt x="27432" y="1280160"/>
                  </a:lnTo>
                </a:path>
                <a:path w="27940" h="2103120">
                  <a:moveTo>
                    <a:pt x="0" y="1283208"/>
                  </a:moveTo>
                  <a:lnTo>
                    <a:pt x="27432" y="1283208"/>
                  </a:lnTo>
                </a:path>
                <a:path w="27940" h="2103120">
                  <a:moveTo>
                    <a:pt x="0" y="1286255"/>
                  </a:moveTo>
                  <a:lnTo>
                    <a:pt x="27432" y="1286255"/>
                  </a:lnTo>
                </a:path>
                <a:path w="27940" h="2103120">
                  <a:moveTo>
                    <a:pt x="0" y="1289303"/>
                  </a:moveTo>
                  <a:lnTo>
                    <a:pt x="27432" y="1289303"/>
                  </a:lnTo>
                </a:path>
                <a:path w="27940" h="2103120">
                  <a:moveTo>
                    <a:pt x="0" y="1292352"/>
                  </a:moveTo>
                  <a:lnTo>
                    <a:pt x="27432" y="1292352"/>
                  </a:lnTo>
                </a:path>
                <a:path w="27940" h="2103120">
                  <a:moveTo>
                    <a:pt x="0" y="1295400"/>
                  </a:moveTo>
                  <a:lnTo>
                    <a:pt x="27432" y="1295400"/>
                  </a:lnTo>
                </a:path>
                <a:path w="27940" h="2103120">
                  <a:moveTo>
                    <a:pt x="0" y="1298448"/>
                  </a:moveTo>
                  <a:lnTo>
                    <a:pt x="27432" y="1298448"/>
                  </a:lnTo>
                </a:path>
                <a:path w="27940" h="2103120">
                  <a:moveTo>
                    <a:pt x="0" y="1301496"/>
                  </a:moveTo>
                  <a:lnTo>
                    <a:pt x="27432" y="1301496"/>
                  </a:lnTo>
                </a:path>
                <a:path w="27940" h="2103120">
                  <a:moveTo>
                    <a:pt x="0" y="1304544"/>
                  </a:moveTo>
                  <a:lnTo>
                    <a:pt x="27432" y="1304544"/>
                  </a:lnTo>
                </a:path>
                <a:path w="27940" h="2103120">
                  <a:moveTo>
                    <a:pt x="0" y="1307591"/>
                  </a:moveTo>
                  <a:lnTo>
                    <a:pt x="27432" y="1307591"/>
                  </a:lnTo>
                </a:path>
                <a:path w="27940" h="2103120">
                  <a:moveTo>
                    <a:pt x="0" y="1310639"/>
                  </a:moveTo>
                  <a:lnTo>
                    <a:pt x="27432" y="1310639"/>
                  </a:lnTo>
                </a:path>
                <a:path w="27940" h="2103120">
                  <a:moveTo>
                    <a:pt x="0" y="1313688"/>
                  </a:moveTo>
                  <a:lnTo>
                    <a:pt x="27432" y="1313688"/>
                  </a:lnTo>
                </a:path>
                <a:path w="27940" h="2103120">
                  <a:moveTo>
                    <a:pt x="0" y="1316736"/>
                  </a:moveTo>
                  <a:lnTo>
                    <a:pt x="27432" y="1316736"/>
                  </a:lnTo>
                </a:path>
                <a:path w="27940" h="2103120">
                  <a:moveTo>
                    <a:pt x="0" y="1319784"/>
                  </a:moveTo>
                  <a:lnTo>
                    <a:pt x="27432" y="1319784"/>
                  </a:lnTo>
                </a:path>
                <a:path w="27940" h="2103120">
                  <a:moveTo>
                    <a:pt x="0" y="1322832"/>
                  </a:moveTo>
                  <a:lnTo>
                    <a:pt x="27432" y="1322832"/>
                  </a:lnTo>
                </a:path>
                <a:path w="27940" h="2103120">
                  <a:moveTo>
                    <a:pt x="0" y="1325879"/>
                  </a:moveTo>
                  <a:lnTo>
                    <a:pt x="27432" y="1325879"/>
                  </a:lnTo>
                </a:path>
                <a:path w="27940" h="2103120">
                  <a:moveTo>
                    <a:pt x="0" y="1328927"/>
                  </a:moveTo>
                  <a:lnTo>
                    <a:pt x="27432" y="1328927"/>
                  </a:lnTo>
                </a:path>
                <a:path w="27940" h="2103120">
                  <a:moveTo>
                    <a:pt x="0" y="1331976"/>
                  </a:moveTo>
                  <a:lnTo>
                    <a:pt x="27432" y="1331976"/>
                  </a:lnTo>
                </a:path>
                <a:path w="27940" h="2103120">
                  <a:moveTo>
                    <a:pt x="0" y="1335024"/>
                  </a:moveTo>
                  <a:lnTo>
                    <a:pt x="27432" y="1335024"/>
                  </a:lnTo>
                </a:path>
                <a:path w="27940" h="2103120">
                  <a:moveTo>
                    <a:pt x="0" y="1338072"/>
                  </a:moveTo>
                  <a:lnTo>
                    <a:pt x="27432" y="1338072"/>
                  </a:lnTo>
                </a:path>
                <a:path w="27940" h="2103120">
                  <a:moveTo>
                    <a:pt x="0" y="1341120"/>
                  </a:moveTo>
                  <a:lnTo>
                    <a:pt x="27432" y="1341120"/>
                  </a:lnTo>
                </a:path>
                <a:path w="27940" h="2103120">
                  <a:moveTo>
                    <a:pt x="0" y="1344167"/>
                  </a:moveTo>
                  <a:lnTo>
                    <a:pt x="27432" y="1344167"/>
                  </a:lnTo>
                </a:path>
                <a:path w="27940" h="2103120">
                  <a:moveTo>
                    <a:pt x="0" y="1347215"/>
                  </a:moveTo>
                  <a:lnTo>
                    <a:pt x="27432" y="1347215"/>
                  </a:lnTo>
                </a:path>
                <a:path w="27940" h="2103120">
                  <a:moveTo>
                    <a:pt x="0" y="1350264"/>
                  </a:moveTo>
                  <a:lnTo>
                    <a:pt x="27432" y="1350264"/>
                  </a:lnTo>
                </a:path>
                <a:path w="27940" h="2103120">
                  <a:moveTo>
                    <a:pt x="0" y="1353312"/>
                  </a:moveTo>
                  <a:lnTo>
                    <a:pt x="27432" y="1353312"/>
                  </a:lnTo>
                </a:path>
                <a:path w="27940" h="2103120">
                  <a:moveTo>
                    <a:pt x="0" y="1356360"/>
                  </a:moveTo>
                  <a:lnTo>
                    <a:pt x="27432" y="1356360"/>
                  </a:lnTo>
                </a:path>
                <a:path w="27940" h="2103120">
                  <a:moveTo>
                    <a:pt x="0" y="1359408"/>
                  </a:moveTo>
                  <a:lnTo>
                    <a:pt x="27432" y="1359408"/>
                  </a:lnTo>
                </a:path>
                <a:path w="27940" h="2103120">
                  <a:moveTo>
                    <a:pt x="0" y="1362455"/>
                  </a:moveTo>
                  <a:lnTo>
                    <a:pt x="27432" y="1362455"/>
                  </a:lnTo>
                </a:path>
                <a:path w="27940" h="2103120">
                  <a:moveTo>
                    <a:pt x="0" y="1365503"/>
                  </a:moveTo>
                  <a:lnTo>
                    <a:pt x="27432" y="1365503"/>
                  </a:lnTo>
                </a:path>
                <a:path w="27940" h="2103120">
                  <a:moveTo>
                    <a:pt x="0" y="1368552"/>
                  </a:moveTo>
                  <a:lnTo>
                    <a:pt x="27432" y="1368552"/>
                  </a:lnTo>
                </a:path>
                <a:path w="27940" h="2103120">
                  <a:moveTo>
                    <a:pt x="0" y="1371600"/>
                  </a:moveTo>
                  <a:lnTo>
                    <a:pt x="27432" y="1371600"/>
                  </a:lnTo>
                </a:path>
                <a:path w="27940" h="2103120">
                  <a:moveTo>
                    <a:pt x="0" y="1374648"/>
                  </a:moveTo>
                  <a:lnTo>
                    <a:pt x="27432" y="1374648"/>
                  </a:lnTo>
                </a:path>
                <a:path w="27940" h="2103120">
                  <a:moveTo>
                    <a:pt x="0" y="1377696"/>
                  </a:moveTo>
                  <a:lnTo>
                    <a:pt x="27432" y="1377696"/>
                  </a:lnTo>
                </a:path>
                <a:path w="27940" h="2103120">
                  <a:moveTo>
                    <a:pt x="0" y="1380744"/>
                  </a:moveTo>
                  <a:lnTo>
                    <a:pt x="27432" y="1380744"/>
                  </a:lnTo>
                </a:path>
                <a:path w="27940" h="2103120">
                  <a:moveTo>
                    <a:pt x="0" y="1383791"/>
                  </a:moveTo>
                  <a:lnTo>
                    <a:pt x="27432" y="1383791"/>
                  </a:lnTo>
                </a:path>
                <a:path w="27940" h="2103120">
                  <a:moveTo>
                    <a:pt x="0" y="1386839"/>
                  </a:moveTo>
                  <a:lnTo>
                    <a:pt x="27432" y="1386839"/>
                  </a:lnTo>
                </a:path>
                <a:path w="27940" h="2103120">
                  <a:moveTo>
                    <a:pt x="0" y="1389888"/>
                  </a:moveTo>
                  <a:lnTo>
                    <a:pt x="27432" y="1389888"/>
                  </a:lnTo>
                </a:path>
                <a:path w="27940" h="2103120">
                  <a:moveTo>
                    <a:pt x="0" y="1392936"/>
                  </a:moveTo>
                  <a:lnTo>
                    <a:pt x="27432" y="1392936"/>
                  </a:lnTo>
                </a:path>
                <a:path w="27940" h="2103120">
                  <a:moveTo>
                    <a:pt x="0" y="1395984"/>
                  </a:moveTo>
                  <a:lnTo>
                    <a:pt x="27432" y="1395984"/>
                  </a:lnTo>
                </a:path>
                <a:path w="27940" h="2103120">
                  <a:moveTo>
                    <a:pt x="0" y="1399032"/>
                  </a:moveTo>
                  <a:lnTo>
                    <a:pt x="27432" y="1399032"/>
                  </a:lnTo>
                </a:path>
                <a:path w="27940" h="2103120">
                  <a:moveTo>
                    <a:pt x="0" y="1402079"/>
                  </a:moveTo>
                  <a:lnTo>
                    <a:pt x="27432" y="1402079"/>
                  </a:lnTo>
                </a:path>
                <a:path w="27940" h="2103120">
                  <a:moveTo>
                    <a:pt x="0" y="1405127"/>
                  </a:moveTo>
                  <a:lnTo>
                    <a:pt x="27432" y="1405127"/>
                  </a:lnTo>
                </a:path>
                <a:path w="27940" h="2103120">
                  <a:moveTo>
                    <a:pt x="0" y="1408176"/>
                  </a:moveTo>
                  <a:lnTo>
                    <a:pt x="27432" y="1408176"/>
                  </a:lnTo>
                </a:path>
                <a:path w="27940" h="2103120">
                  <a:moveTo>
                    <a:pt x="0" y="1411224"/>
                  </a:moveTo>
                  <a:lnTo>
                    <a:pt x="27432" y="1411224"/>
                  </a:lnTo>
                </a:path>
                <a:path w="27940" h="2103120">
                  <a:moveTo>
                    <a:pt x="0" y="1414272"/>
                  </a:moveTo>
                  <a:lnTo>
                    <a:pt x="27432" y="1414272"/>
                  </a:lnTo>
                </a:path>
                <a:path w="27940" h="2103120">
                  <a:moveTo>
                    <a:pt x="0" y="1417320"/>
                  </a:moveTo>
                  <a:lnTo>
                    <a:pt x="27432" y="1417320"/>
                  </a:lnTo>
                </a:path>
                <a:path w="27940" h="2103120">
                  <a:moveTo>
                    <a:pt x="0" y="1420367"/>
                  </a:moveTo>
                  <a:lnTo>
                    <a:pt x="27432" y="1420367"/>
                  </a:lnTo>
                </a:path>
                <a:path w="27940" h="2103120">
                  <a:moveTo>
                    <a:pt x="0" y="1423415"/>
                  </a:moveTo>
                  <a:lnTo>
                    <a:pt x="27432" y="1423415"/>
                  </a:lnTo>
                </a:path>
                <a:path w="27940" h="2103120">
                  <a:moveTo>
                    <a:pt x="0" y="1426464"/>
                  </a:moveTo>
                  <a:lnTo>
                    <a:pt x="27432" y="1426464"/>
                  </a:lnTo>
                </a:path>
                <a:path w="27940" h="2103120">
                  <a:moveTo>
                    <a:pt x="0" y="1429512"/>
                  </a:moveTo>
                  <a:lnTo>
                    <a:pt x="27432" y="1429512"/>
                  </a:lnTo>
                </a:path>
                <a:path w="27940" h="2103120">
                  <a:moveTo>
                    <a:pt x="0" y="1432560"/>
                  </a:moveTo>
                  <a:lnTo>
                    <a:pt x="27432" y="1432560"/>
                  </a:lnTo>
                </a:path>
                <a:path w="27940" h="2103120">
                  <a:moveTo>
                    <a:pt x="0" y="1435608"/>
                  </a:moveTo>
                  <a:lnTo>
                    <a:pt x="27432" y="1435608"/>
                  </a:lnTo>
                </a:path>
                <a:path w="27940" h="2103120">
                  <a:moveTo>
                    <a:pt x="0" y="1438655"/>
                  </a:moveTo>
                  <a:lnTo>
                    <a:pt x="27432" y="1438655"/>
                  </a:lnTo>
                </a:path>
                <a:path w="27940" h="2103120">
                  <a:moveTo>
                    <a:pt x="0" y="1441703"/>
                  </a:moveTo>
                  <a:lnTo>
                    <a:pt x="27432" y="1441703"/>
                  </a:lnTo>
                </a:path>
                <a:path w="27940" h="2103120">
                  <a:moveTo>
                    <a:pt x="0" y="1444752"/>
                  </a:moveTo>
                  <a:lnTo>
                    <a:pt x="27432" y="1444752"/>
                  </a:lnTo>
                </a:path>
                <a:path w="27940" h="2103120">
                  <a:moveTo>
                    <a:pt x="0" y="1447800"/>
                  </a:moveTo>
                  <a:lnTo>
                    <a:pt x="27432" y="1447800"/>
                  </a:lnTo>
                </a:path>
                <a:path w="27940" h="2103120">
                  <a:moveTo>
                    <a:pt x="0" y="1450848"/>
                  </a:moveTo>
                  <a:lnTo>
                    <a:pt x="27432" y="1450848"/>
                  </a:lnTo>
                </a:path>
                <a:path w="27940" h="2103120">
                  <a:moveTo>
                    <a:pt x="0" y="1453896"/>
                  </a:moveTo>
                  <a:lnTo>
                    <a:pt x="27432" y="1453896"/>
                  </a:lnTo>
                </a:path>
                <a:path w="27940" h="2103120">
                  <a:moveTo>
                    <a:pt x="0" y="1456944"/>
                  </a:moveTo>
                  <a:lnTo>
                    <a:pt x="27432" y="1456944"/>
                  </a:lnTo>
                </a:path>
                <a:path w="27940" h="2103120">
                  <a:moveTo>
                    <a:pt x="0" y="1459991"/>
                  </a:moveTo>
                  <a:lnTo>
                    <a:pt x="27432" y="1459991"/>
                  </a:lnTo>
                </a:path>
                <a:path w="27940" h="2103120">
                  <a:moveTo>
                    <a:pt x="0" y="1463039"/>
                  </a:moveTo>
                  <a:lnTo>
                    <a:pt x="27432" y="1463039"/>
                  </a:lnTo>
                </a:path>
                <a:path w="27940" h="2103120">
                  <a:moveTo>
                    <a:pt x="0" y="1466088"/>
                  </a:moveTo>
                  <a:lnTo>
                    <a:pt x="27432" y="1466088"/>
                  </a:lnTo>
                </a:path>
                <a:path w="27940" h="2103120">
                  <a:moveTo>
                    <a:pt x="0" y="1469136"/>
                  </a:moveTo>
                  <a:lnTo>
                    <a:pt x="27432" y="1469136"/>
                  </a:lnTo>
                </a:path>
                <a:path w="27940" h="2103120">
                  <a:moveTo>
                    <a:pt x="0" y="1472184"/>
                  </a:moveTo>
                  <a:lnTo>
                    <a:pt x="27432" y="1472184"/>
                  </a:lnTo>
                </a:path>
                <a:path w="27940" h="2103120">
                  <a:moveTo>
                    <a:pt x="0" y="1475232"/>
                  </a:moveTo>
                  <a:lnTo>
                    <a:pt x="27432" y="1475232"/>
                  </a:lnTo>
                </a:path>
                <a:path w="27940" h="2103120">
                  <a:moveTo>
                    <a:pt x="0" y="1478279"/>
                  </a:moveTo>
                  <a:lnTo>
                    <a:pt x="27432" y="1478279"/>
                  </a:lnTo>
                </a:path>
                <a:path w="27940" h="2103120">
                  <a:moveTo>
                    <a:pt x="0" y="1481327"/>
                  </a:moveTo>
                  <a:lnTo>
                    <a:pt x="27432" y="1481327"/>
                  </a:lnTo>
                </a:path>
                <a:path w="27940" h="2103120">
                  <a:moveTo>
                    <a:pt x="0" y="1484376"/>
                  </a:moveTo>
                  <a:lnTo>
                    <a:pt x="27432" y="1484376"/>
                  </a:lnTo>
                </a:path>
                <a:path w="27940" h="2103120">
                  <a:moveTo>
                    <a:pt x="0" y="1487424"/>
                  </a:moveTo>
                  <a:lnTo>
                    <a:pt x="27432" y="1487424"/>
                  </a:lnTo>
                </a:path>
                <a:path w="27940" h="2103120">
                  <a:moveTo>
                    <a:pt x="0" y="1490472"/>
                  </a:moveTo>
                  <a:lnTo>
                    <a:pt x="27432" y="1490472"/>
                  </a:lnTo>
                </a:path>
                <a:path w="27940" h="2103120">
                  <a:moveTo>
                    <a:pt x="0" y="1493520"/>
                  </a:moveTo>
                  <a:lnTo>
                    <a:pt x="27432" y="1493520"/>
                  </a:lnTo>
                </a:path>
                <a:path w="27940" h="2103120">
                  <a:moveTo>
                    <a:pt x="0" y="1496567"/>
                  </a:moveTo>
                  <a:lnTo>
                    <a:pt x="27432" y="1496567"/>
                  </a:lnTo>
                </a:path>
                <a:path w="27940" h="2103120">
                  <a:moveTo>
                    <a:pt x="0" y="1499615"/>
                  </a:moveTo>
                  <a:lnTo>
                    <a:pt x="27432" y="1499615"/>
                  </a:lnTo>
                </a:path>
                <a:path w="27940" h="2103120">
                  <a:moveTo>
                    <a:pt x="0" y="1502664"/>
                  </a:moveTo>
                  <a:lnTo>
                    <a:pt x="27432" y="1502664"/>
                  </a:lnTo>
                </a:path>
                <a:path w="27940" h="2103120">
                  <a:moveTo>
                    <a:pt x="0" y="1505712"/>
                  </a:moveTo>
                  <a:lnTo>
                    <a:pt x="27432" y="1505712"/>
                  </a:lnTo>
                </a:path>
                <a:path w="27940" h="2103120">
                  <a:moveTo>
                    <a:pt x="0" y="1508760"/>
                  </a:moveTo>
                  <a:lnTo>
                    <a:pt x="27432" y="1508760"/>
                  </a:lnTo>
                </a:path>
                <a:path w="27940" h="2103120">
                  <a:moveTo>
                    <a:pt x="0" y="1511808"/>
                  </a:moveTo>
                  <a:lnTo>
                    <a:pt x="27432" y="1511808"/>
                  </a:lnTo>
                </a:path>
                <a:path w="27940" h="2103120">
                  <a:moveTo>
                    <a:pt x="0" y="1514855"/>
                  </a:moveTo>
                  <a:lnTo>
                    <a:pt x="27432" y="1514855"/>
                  </a:lnTo>
                </a:path>
                <a:path w="27940" h="2103120">
                  <a:moveTo>
                    <a:pt x="0" y="1517903"/>
                  </a:moveTo>
                  <a:lnTo>
                    <a:pt x="27432" y="1517903"/>
                  </a:lnTo>
                </a:path>
                <a:path w="27940" h="2103120">
                  <a:moveTo>
                    <a:pt x="0" y="1520952"/>
                  </a:moveTo>
                  <a:lnTo>
                    <a:pt x="27432" y="1520952"/>
                  </a:lnTo>
                </a:path>
                <a:path w="27940" h="2103120">
                  <a:moveTo>
                    <a:pt x="0" y="1524000"/>
                  </a:moveTo>
                  <a:lnTo>
                    <a:pt x="27432" y="1524000"/>
                  </a:lnTo>
                </a:path>
                <a:path w="27940" h="2103120">
                  <a:moveTo>
                    <a:pt x="0" y="1527048"/>
                  </a:moveTo>
                  <a:lnTo>
                    <a:pt x="27432" y="1527048"/>
                  </a:lnTo>
                </a:path>
                <a:path w="27940" h="2103120">
                  <a:moveTo>
                    <a:pt x="0" y="1530096"/>
                  </a:moveTo>
                  <a:lnTo>
                    <a:pt x="27432" y="1530096"/>
                  </a:lnTo>
                </a:path>
                <a:path w="27940" h="2103120">
                  <a:moveTo>
                    <a:pt x="0" y="1533144"/>
                  </a:moveTo>
                  <a:lnTo>
                    <a:pt x="27432" y="1533144"/>
                  </a:lnTo>
                </a:path>
                <a:path w="27940" h="2103120">
                  <a:moveTo>
                    <a:pt x="0" y="1536191"/>
                  </a:moveTo>
                  <a:lnTo>
                    <a:pt x="27432" y="1536191"/>
                  </a:lnTo>
                </a:path>
                <a:path w="27940" h="2103120">
                  <a:moveTo>
                    <a:pt x="0" y="1539239"/>
                  </a:moveTo>
                  <a:lnTo>
                    <a:pt x="27432" y="1539239"/>
                  </a:lnTo>
                </a:path>
                <a:path w="27940" h="2103120">
                  <a:moveTo>
                    <a:pt x="0" y="1542288"/>
                  </a:moveTo>
                  <a:lnTo>
                    <a:pt x="27432" y="1542288"/>
                  </a:lnTo>
                </a:path>
                <a:path w="27940" h="2103120">
                  <a:moveTo>
                    <a:pt x="0" y="1545336"/>
                  </a:moveTo>
                  <a:lnTo>
                    <a:pt x="27432" y="1545336"/>
                  </a:lnTo>
                </a:path>
                <a:path w="27940" h="2103120">
                  <a:moveTo>
                    <a:pt x="0" y="1548384"/>
                  </a:moveTo>
                  <a:lnTo>
                    <a:pt x="27432" y="1548384"/>
                  </a:lnTo>
                </a:path>
                <a:path w="27940" h="2103120">
                  <a:moveTo>
                    <a:pt x="0" y="1551432"/>
                  </a:moveTo>
                  <a:lnTo>
                    <a:pt x="27432" y="1551432"/>
                  </a:lnTo>
                </a:path>
                <a:path w="27940" h="2103120">
                  <a:moveTo>
                    <a:pt x="0" y="1554479"/>
                  </a:moveTo>
                  <a:lnTo>
                    <a:pt x="27432" y="1554479"/>
                  </a:lnTo>
                </a:path>
                <a:path w="27940" h="2103120">
                  <a:moveTo>
                    <a:pt x="0" y="1557527"/>
                  </a:moveTo>
                  <a:lnTo>
                    <a:pt x="27432" y="1557527"/>
                  </a:lnTo>
                </a:path>
                <a:path w="27940" h="2103120">
                  <a:moveTo>
                    <a:pt x="0" y="1560576"/>
                  </a:moveTo>
                  <a:lnTo>
                    <a:pt x="27432" y="1560576"/>
                  </a:lnTo>
                </a:path>
                <a:path w="27940" h="2103120">
                  <a:moveTo>
                    <a:pt x="0" y="1563624"/>
                  </a:moveTo>
                  <a:lnTo>
                    <a:pt x="27432" y="1563624"/>
                  </a:lnTo>
                </a:path>
                <a:path w="27940" h="2103120">
                  <a:moveTo>
                    <a:pt x="0" y="1566672"/>
                  </a:moveTo>
                  <a:lnTo>
                    <a:pt x="27432" y="1566672"/>
                  </a:lnTo>
                </a:path>
                <a:path w="27940" h="2103120">
                  <a:moveTo>
                    <a:pt x="0" y="1569720"/>
                  </a:moveTo>
                  <a:lnTo>
                    <a:pt x="27432" y="1569720"/>
                  </a:lnTo>
                </a:path>
                <a:path w="27940" h="2103120">
                  <a:moveTo>
                    <a:pt x="0" y="1572767"/>
                  </a:moveTo>
                  <a:lnTo>
                    <a:pt x="27432" y="1572767"/>
                  </a:lnTo>
                </a:path>
                <a:path w="27940" h="2103120">
                  <a:moveTo>
                    <a:pt x="0" y="1575815"/>
                  </a:moveTo>
                  <a:lnTo>
                    <a:pt x="27432" y="1575815"/>
                  </a:lnTo>
                </a:path>
                <a:path w="27940" h="2103120">
                  <a:moveTo>
                    <a:pt x="0" y="1578864"/>
                  </a:moveTo>
                  <a:lnTo>
                    <a:pt x="27432" y="1578864"/>
                  </a:lnTo>
                </a:path>
                <a:path w="27940" h="2103120">
                  <a:moveTo>
                    <a:pt x="0" y="1581912"/>
                  </a:moveTo>
                  <a:lnTo>
                    <a:pt x="27432" y="1581912"/>
                  </a:lnTo>
                </a:path>
                <a:path w="27940" h="2103120">
                  <a:moveTo>
                    <a:pt x="0" y="1584960"/>
                  </a:moveTo>
                  <a:lnTo>
                    <a:pt x="27432" y="1584960"/>
                  </a:lnTo>
                </a:path>
                <a:path w="27940" h="2103120">
                  <a:moveTo>
                    <a:pt x="0" y="1588008"/>
                  </a:moveTo>
                  <a:lnTo>
                    <a:pt x="27432" y="1588008"/>
                  </a:lnTo>
                </a:path>
                <a:path w="27940" h="2103120">
                  <a:moveTo>
                    <a:pt x="0" y="1591055"/>
                  </a:moveTo>
                  <a:lnTo>
                    <a:pt x="27432" y="1591055"/>
                  </a:lnTo>
                </a:path>
                <a:path w="27940" h="2103120">
                  <a:moveTo>
                    <a:pt x="0" y="1594103"/>
                  </a:moveTo>
                  <a:lnTo>
                    <a:pt x="27432" y="1594103"/>
                  </a:lnTo>
                </a:path>
                <a:path w="27940" h="2103120">
                  <a:moveTo>
                    <a:pt x="0" y="1597152"/>
                  </a:moveTo>
                  <a:lnTo>
                    <a:pt x="27432" y="1597152"/>
                  </a:lnTo>
                </a:path>
                <a:path w="27940" h="2103120">
                  <a:moveTo>
                    <a:pt x="0" y="1600200"/>
                  </a:moveTo>
                  <a:lnTo>
                    <a:pt x="27432" y="1600200"/>
                  </a:lnTo>
                </a:path>
                <a:path w="27940" h="2103120">
                  <a:moveTo>
                    <a:pt x="0" y="1603248"/>
                  </a:moveTo>
                  <a:lnTo>
                    <a:pt x="27432" y="1603248"/>
                  </a:lnTo>
                </a:path>
                <a:path w="27940" h="2103120">
                  <a:moveTo>
                    <a:pt x="0" y="1606296"/>
                  </a:moveTo>
                  <a:lnTo>
                    <a:pt x="27432" y="1606296"/>
                  </a:lnTo>
                </a:path>
                <a:path w="27940" h="2103120">
                  <a:moveTo>
                    <a:pt x="0" y="1609344"/>
                  </a:moveTo>
                  <a:lnTo>
                    <a:pt x="27432" y="1609344"/>
                  </a:lnTo>
                </a:path>
                <a:path w="27940" h="2103120">
                  <a:moveTo>
                    <a:pt x="0" y="1612391"/>
                  </a:moveTo>
                  <a:lnTo>
                    <a:pt x="27432" y="1612391"/>
                  </a:lnTo>
                </a:path>
                <a:path w="27940" h="2103120">
                  <a:moveTo>
                    <a:pt x="0" y="1615439"/>
                  </a:moveTo>
                  <a:lnTo>
                    <a:pt x="27432" y="1615439"/>
                  </a:lnTo>
                </a:path>
                <a:path w="27940" h="2103120">
                  <a:moveTo>
                    <a:pt x="0" y="1618488"/>
                  </a:moveTo>
                  <a:lnTo>
                    <a:pt x="27432" y="1618488"/>
                  </a:lnTo>
                </a:path>
                <a:path w="27940" h="2103120">
                  <a:moveTo>
                    <a:pt x="0" y="1621536"/>
                  </a:moveTo>
                  <a:lnTo>
                    <a:pt x="27432" y="1621536"/>
                  </a:lnTo>
                </a:path>
                <a:path w="27940" h="2103120">
                  <a:moveTo>
                    <a:pt x="0" y="1624584"/>
                  </a:moveTo>
                  <a:lnTo>
                    <a:pt x="27432" y="1624584"/>
                  </a:lnTo>
                </a:path>
                <a:path w="27940" h="2103120">
                  <a:moveTo>
                    <a:pt x="0" y="1627632"/>
                  </a:moveTo>
                  <a:lnTo>
                    <a:pt x="27432" y="1627632"/>
                  </a:lnTo>
                </a:path>
                <a:path w="27940" h="2103120">
                  <a:moveTo>
                    <a:pt x="0" y="1630679"/>
                  </a:moveTo>
                  <a:lnTo>
                    <a:pt x="27432" y="1630679"/>
                  </a:lnTo>
                </a:path>
                <a:path w="27940" h="2103120">
                  <a:moveTo>
                    <a:pt x="0" y="1633727"/>
                  </a:moveTo>
                  <a:lnTo>
                    <a:pt x="27432" y="1633727"/>
                  </a:lnTo>
                </a:path>
                <a:path w="27940" h="2103120">
                  <a:moveTo>
                    <a:pt x="0" y="1636776"/>
                  </a:moveTo>
                  <a:lnTo>
                    <a:pt x="27432" y="1636776"/>
                  </a:lnTo>
                </a:path>
                <a:path w="27940" h="2103120">
                  <a:moveTo>
                    <a:pt x="0" y="1639824"/>
                  </a:moveTo>
                  <a:lnTo>
                    <a:pt x="27432" y="1639824"/>
                  </a:lnTo>
                </a:path>
                <a:path w="27940" h="2103120">
                  <a:moveTo>
                    <a:pt x="0" y="1642872"/>
                  </a:moveTo>
                  <a:lnTo>
                    <a:pt x="27432" y="1642872"/>
                  </a:lnTo>
                </a:path>
                <a:path w="27940" h="2103120">
                  <a:moveTo>
                    <a:pt x="0" y="1645920"/>
                  </a:moveTo>
                  <a:lnTo>
                    <a:pt x="27432" y="1645920"/>
                  </a:lnTo>
                </a:path>
                <a:path w="27940" h="2103120">
                  <a:moveTo>
                    <a:pt x="0" y="1648967"/>
                  </a:moveTo>
                  <a:lnTo>
                    <a:pt x="27432" y="1648967"/>
                  </a:lnTo>
                </a:path>
                <a:path w="27940" h="2103120">
                  <a:moveTo>
                    <a:pt x="0" y="1652015"/>
                  </a:moveTo>
                  <a:lnTo>
                    <a:pt x="27432" y="1652015"/>
                  </a:lnTo>
                </a:path>
                <a:path w="27940" h="2103120">
                  <a:moveTo>
                    <a:pt x="0" y="1655064"/>
                  </a:moveTo>
                  <a:lnTo>
                    <a:pt x="27432" y="1655064"/>
                  </a:lnTo>
                </a:path>
                <a:path w="27940" h="2103120">
                  <a:moveTo>
                    <a:pt x="0" y="1658112"/>
                  </a:moveTo>
                  <a:lnTo>
                    <a:pt x="27432" y="1658112"/>
                  </a:lnTo>
                </a:path>
                <a:path w="27940" h="2103120">
                  <a:moveTo>
                    <a:pt x="0" y="1978152"/>
                  </a:moveTo>
                  <a:lnTo>
                    <a:pt x="27432" y="1978152"/>
                  </a:lnTo>
                </a:path>
                <a:path w="27940" h="2103120">
                  <a:moveTo>
                    <a:pt x="0" y="1981200"/>
                  </a:moveTo>
                  <a:lnTo>
                    <a:pt x="27432" y="1981200"/>
                  </a:lnTo>
                </a:path>
                <a:path w="27940" h="2103120">
                  <a:moveTo>
                    <a:pt x="0" y="1984248"/>
                  </a:moveTo>
                  <a:lnTo>
                    <a:pt x="27432" y="1984248"/>
                  </a:lnTo>
                </a:path>
                <a:path w="27940" h="2103120">
                  <a:moveTo>
                    <a:pt x="0" y="1987296"/>
                  </a:moveTo>
                  <a:lnTo>
                    <a:pt x="27432" y="1987296"/>
                  </a:lnTo>
                </a:path>
                <a:path w="27940" h="2103120">
                  <a:moveTo>
                    <a:pt x="0" y="1990343"/>
                  </a:moveTo>
                  <a:lnTo>
                    <a:pt x="27432" y="1990343"/>
                  </a:lnTo>
                </a:path>
                <a:path w="27940" h="2103120">
                  <a:moveTo>
                    <a:pt x="0" y="1993391"/>
                  </a:moveTo>
                  <a:lnTo>
                    <a:pt x="27432" y="1993391"/>
                  </a:lnTo>
                </a:path>
                <a:path w="27940" h="2103120">
                  <a:moveTo>
                    <a:pt x="0" y="1996439"/>
                  </a:moveTo>
                  <a:lnTo>
                    <a:pt x="27432" y="1996439"/>
                  </a:lnTo>
                </a:path>
                <a:path w="27940" h="2103120">
                  <a:moveTo>
                    <a:pt x="0" y="1999488"/>
                  </a:moveTo>
                  <a:lnTo>
                    <a:pt x="27432" y="1999488"/>
                  </a:lnTo>
                </a:path>
                <a:path w="27940" h="2103120">
                  <a:moveTo>
                    <a:pt x="0" y="2002536"/>
                  </a:moveTo>
                  <a:lnTo>
                    <a:pt x="27432" y="2002536"/>
                  </a:lnTo>
                </a:path>
                <a:path w="27940" h="2103120">
                  <a:moveTo>
                    <a:pt x="0" y="2005584"/>
                  </a:moveTo>
                  <a:lnTo>
                    <a:pt x="27432" y="2005584"/>
                  </a:lnTo>
                </a:path>
                <a:path w="27940" h="2103120">
                  <a:moveTo>
                    <a:pt x="0" y="2008632"/>
                  </a:moveTo>
                  <a:lnTo>
                    <a:pt x="27432" y="2008632"/>
                  </a:lnTo>
                </a:path>
                <a:path w="27940" h="2103120">
                  <a:moveTo>
                    <a:pt x="0" y="2011679"/>
                  </a:moveTo>
                  <a:lnTo>
                    <a:pt x="27432" y="2011679"/>
                  </a:lnTo>
                </a:path>
                <a:path w="27940" h="2103120">
                  <a:moveTo>
                    <a:pt x="0" y="2014727"/>
                  </a:moveTo>
                  <a:lnTo>
                    <a:pt x="27432" y="2014727"/>
                  </a:lnTo>
                </a:path>
                <a:path w="27940" h="2103120">
                  <a:moveTo>
                    <a:pt x="0" y="2017776"/>
                  </a:moveTo>
                  <a:lnTo>
                    <a:pt x="27432" y="2017776"/>
                  </a:lnTo>
                </a:path>
                <a:path w="27940" h="2103120">
                  <a:moveTo>
                    <a:pt x="0" y="2020824"/>
                  </a:moveTo>
                  <a:lnTo>
                    <a:pt x="27432" y="2020824"/>
                  </a:lnTo>
                </a:path>
                <a:path w="27940" h="2103120">
                  <a:moveTo>
                    <a:pt x="0" y="2023872"/>
                  </a:moveTo>
                  <a:lnTo>
                    <a:pt x="27432" y="2023872"/>
                  </a:lnTo>
                </a:path>
                <a:path w="27940" h="2103120">
                  <a:moveTo>
                    <a:pt x="0" y="2026920"/>
                  </a:moveTo>
                  <a:lnTo>
                    <a:pt x="27432" y="2026920"/>
                  </a:lnTo>
                </a:path>
                <a:path w="27940" h="2103120">
                  <a:moveTo>
                    <a:pt x="0" y="2029967"/>
                  </a:moveTo>
                  <a:lnTo>
                    <a:pt x="27432" y="2029967"/>
                  </a:lnTo>
                </a:path>
                <a:path w="27940" h="2103120">
                  <a:moveTo>
                    <a:pt x="0" y="2033015"/>
                  </a:moveTo>
                  <a:lnTo>
                    <a:pt x="27432" y="2033015"/>
                  </a:lnTo>
                </a:path>
                <a:path w="27940" h="2103120">
                  <a:moveTo>
                    <a:pt x="0" y="2036064"/>
                  </a:moveTo>
                  <a:lnTo>
                    <a:pt x="27432" y="2036064"/>
                  </a:lnTo>
                </a:path>
                <a:path w="27940" h="2103120">
                  <a:moveTo>
                    <a:pt x="0" y="2039112"/>
                  </a:moveTo>
                  <a:lnTo>
                    <a:pt x="27432" y="2039112"/>
                  </a:lnTo>
                </a:path>
                <a:path w="27940" h="2103120">
                  <a:moveTo>
                    <a:pt x="0" y="2042160"/>
                  </a:moveTo>
                  <a:lnTo>
                    <a:pt x="27432" y="2042160"/>
                  </a:lnTo>
                </a:path>
                <a:path w="27940" h="2103120">
                  <a:moveTo>
                    <a:pt x="0" y="2045208"/>
                  </a:moveTo>
                  <a:lnTo>
                    <a:pt x="27432" y="2045208"/>
                  </a:lnTo>
                </a:path>
                <a:path w="27940" h="2103120">
                  <a:moveTo>
                    <a:pt x="0" y="2048255"/>
                  </a:moveTo>
                  <a:lnTo>
                    <a:pt x="27432" y="2048255"/>
                  </a:lnTo>
                </a:path>
                <a:path w="27940" h="2103120">
                  <a:moveTo>
                    <a:pt x="0" y="2051303"/>
                  </a:moveTo>
                  <a:lnTo>
                    <a:pt x="27432" y="2051303"/>
                  </a:lnTo>
                </a:path>
                <a:path w="27940" h="2103120">
                  <a:moveTo>
                    <a:pt x="0" y="2054352"/>
                  </a:moveTo>
                  <a:lnTo>
                    <a:pt x="27432" y="2054352"/>
                  </a:lnTo>
                </a:path>
                <a:path w="27940" h="2103120">
                  <a:moveTo>
                    <a:pt x="0" y="2057400"/>
                  </a:moveTo>
                  <a:lnTo>
                    <a:pt x="27432" y="2057400"/>
                  </a:lnTo>
                </a:path>
                <a:path w="27940" h="2103120">
                  <a:moveTo>
                    <a:pt x="0" y="2060448"/>
                  </a:moveTo>
                  <a:lnTo>
                    <a:pt x="27432" y="2060448"/>
                  </a:lnTo>
                </a:path>
                <a:path w="27940" h="2103120">
                  <a:moveTo>
                    <a:pt x="0" y="2063496"/>
                  </a:moveTo>
                  <a:lnTo>
                    <a:pt x="27432" y="2063496"/>
                  </a:lnTo>
                </a:path>
                <a:path w="27940" h="2103120">
                  <a:moveTo>
                    <a:pt x="0" y="2066543"/>
                  </a:moveTo>
                  <a:lnTo>
                    <a:pt x="27432" y="2066543"/>
                  </a:lnTo>
                </a:path>
                <a:path w="27940" h="2103120">
                  <a:moveTo>
                    <a:pt x="0" y="2069591"/>
                  </a:moveTo>
                  <a:lnTo>
                    <a:pt x="27432" y="2069591"/>
                  </a:lnTo>
                </a:path>
                <a:path w="27940" h="2103120">
                  <a:moveTo>
                    <a:pt x="0" y="2072639"/>
                  </a:moveTo>
                  <a:lnTo>
                    <a:pt x="27432" y="2072639"/>
                  </a:lnTo>
                </a:path>
                <a:path w="27940" h="2103120">
                  <a:moveTo>
                    <a:pt x="0" y="2075688"/>
                  </a:moveTo>
                  <a:lnTo>
                    <a:pt x="27432" y="2075688"/>
                  </a:lnTo>
                </a:path>
                <a:path w="27940" h="2103120">
                  <a:moveTo>
                    <a:pt x="0" y="2078736"/>
                  </a:moveTo>
                  <a:lnTo>
                    <a:pt x="27432" y="2078736"/>
                  </a:lnTo>
                </a:path>
                <a:path w="27940" h="2103120">
                  <a:moveTo>
                    <a:pt x="0" y="2081784"/>
                  </a:moveTo>
                  <a:lnTo>
                    <a:pt x="27432" y="2081784"/>
                  </a:lnTo>
                </a:path>
                <a:path w="27940" h="2103120">
                  <a:moveTo>
                    <a:pt x="0" y="2084832"/>
                  </a:moveTo>
                  <a:lnTo>
                    <a:pt x="27432" y="2084832"/>
                  </a:lnTo>
                </a:path>
                <a:path w="27940" h="2103120">
                  <a:moveTo>
                    <a:pt x="0" y="2087879"/>
                  </a:moveTo>
                  <a:lnTo>
                    <a:pt x="27432" y="2087879"/>
                  </a:lnTo>
                </a:path>
                <a:path w="27940" h="2103120">
                  <a:moveTo>
                    <a:pt x="0" y="2090927"/>
                  </a:moveTo>
                  <a:lnTo>
                    <a:pt x="27432" y="2090927"/>
                  </a:lnTo>
                </a:path>
                <a:path w="27940" h="2103120">
                  <a:moveTo>
                    <a:pt x="0" y="2093976"/>
                  </a:moveTo>
                  <a:lnTo>
                    <a:pt x="27432" y="2093976"/>
                  </a:lnTo>
                </a:path>
                <a:path w="27940" h="2103120">
                  <a:moveTo>
                    <a:pt x="0" y="2097024"/>
                  </a:moveTo>
                  <a:lnTo>
                    <a:pt x="27432" y="2097024"/>
                  </a:lnTo>
                </a:path>
                <a:path w="27940" h="2103120">
                  <a:moveTo>
                    <a:pt x="0" y="2100072"/>
                  </a:moveTo>
                  <a:lnTo>
                    <a:pt x="27432" y="2100072"/>
                  </a:lnTo>
                </a:path>
                <a:path w="27940" h="2103120">
                  <a:moveTo>
                    <a:pt x="0" y="2103120"/>
                  </a:moveTo>
                  <a:lnTo>
                    <a:pt x="27432" y="2103120"/>
                  </a:lnTo>
                </a:path>
              </a:pathLst>
            </a:custGeom>
            <a:ln w="3175">
              <a:solidFill>
                <a:srgbClr val="EAE1D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91434" y="6144768"/>
              <a:ext cx="3243072" cy="249935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8928993" y="6271259"/>
              <a:ext cx="27940" cy="119380"/>
            </a:xfrm>
            <a:custGeom>
              <a:avLst/>
              <a:gdLst/>
              <a:ahLst/>
              <a:cxnLst/>
              <a:rect l="l" t="t" r="r" b="b"/>
              <a:pathLst>
                <a:path w="27940" h="119379">
                  <a:moveTo>
                    <a:pt x="0" y="0"/>
                  </a:moveTo>
                  <a:lnTo>
                    <a:pt x="27432" y="0"/>
                  </a:lnTo>
                </a:path>
                <a:path w="27940" h="119379">
                  <a:moveTo>
                    <a:pt x="0" y="3048"/>
                  </a:moveTo>
                  <a:lnTo>
                    <a:pt x="27432" y="3048"/>
                  </a:lnTo>
                </a:path>
                <a:path w="27940" h="119379">
                  <a:moveTo>
                    <a:pt x="0" y="6096"/>
                  </a:moveTo>
                  <a:lnTo>
                    <a:pt x="27432" y="6096"/>
                  </a:lnTo>
                </a:path>
                <a:path w="27940" h="119379">
                  <a:moveTo>
                    <a:pt x="0" y="9144"/>
                  </a:moveTo>
                  <a:lnTo>
                    <a:pt x="27432" y="9144"/>
                  </a:lnTo>
                </a:path>
                <a:path w="27940" h="119379">
                  <a:moveTo>
                    <a:pt x="0" y="12192"/>
                  </a:moveTo>
                  <a:lnTo>
                    <a:pt x="27432" y="12192"/>
                  </a:lnTo>
                </a:path>
                <a:path w="27940" h="119379">
                  <a:moveTo>
                    <a:pt x="0" y="15240"/>
                  </a:moveTo>
                  <a:lnTo>
                    <a:pt x="27432" y="15240"/>
                  </a:lnTo>
                </a:path>
                <a:path w="27940" h="119379">
                  <a:moveTo>
                    <a:pt x="0" y="18287"/>
                  </a:moveTo>
                  <a:lnTo>
                    <a:pt x="27432" y="18287"/>
                  </a:lnTo>
                </a:path>
                <a:path w="27940" h="119379">
                  <a:moveTo>
                    <a:pt x="0" y="21336"/>
                  </a:moveTo>
                  <a:lnTo>
                    <a:pt x="27432" y="21336"/>
                  </a:lnTo>
                </a:path>
                <a:path w="27940" h="119379">
                  <a:moveTo>
                    <a:pt x="0" y="24384"/>
                  </a:moveTo>
                  <a:lnTo>
                    <a:pt x="27432" y="24384"/>
                  </a:lnTo>
                </a:path>
                <a:path w="27940" h="119379">
                  <a:moveTo>
                    <a:pt x="0" y="27432"/>
                  </a:moveTo>
                  <a:lnTo>
                    <a:pt x="27432" y="27432"/>
                  </a:lnTo>
                </a:path>
                <a:path w="27940" h="119379">
                  <a:moveTo>
                    <a:pt x="0" y="30480"/>
                  </a:moveTo>
                  <a:lnTo>
                    <a:pt x="27432" y="30480"/>
                  </a:lnTo>
                </a:path>
                <a:path w="27940" h="119379">
                  <a:moveTo>
                    <a:pt x="0" y="33528"/>
                  </a:moveTo>
                  <a:lnTo>
                    <a:pt x="27432" y="33528"/>
                  </a:lnTo>
                </a:path>
                <a:path w="27940" h="119379">
                  <a:moveTo>
                    <a:pt x="0" y="36575"/>
                  </a:moveTo>
                  <a:lnTo>
                    <a:pt x="27432" y="36575"/>
                  </a:lnTo>
                </a:path>
                <a:path w="27940" h="119379">
                  <a:moveTo>
                    <a:pt x="0" y="39624"/>
                  </a:moveTo>
                  <a:lnTo>
                    <a:pt x="27432" y="39624"/>
                  </a:lnTo>
                </a:path>
                <a:path w="27940" h="119379">
                  <a:moveTo>
                    <a:pt x="0" y="42672"/>
                  </a:moveTo>
                  <a:lnTo>
                    <a:pt x="27432" y="42672"/>
                  </a:lnTo>
                </a:path>
                <a:path w="27940" h="119379">
                  <a:moveTo>
                    <a:pt x="0" y="45720"/>
                  </a:moveTo>
                  <a:lnTo>
                    <a:pt x="27432" y="45720"/>
                  </a:lnTo>
                </a:path>
                <a:path w="27940" h="119379">
                  <a:moveTo>
                    <a:pt x="0" y="48768"/>
                  </a:moveTo>
                  <a:lnTo>
                    <a:pt x="27432" y="48768"/>
                  </a:lnTo>
                </a:path>
                <a:path w="27940" h="119379">
                  <a:moveTo>
                    <a:pt x="0" y="51816"/>
                  </a:moveTo>
                  <a:lnTo>
                    <a:pt x="27432" y="51816"/>
                  </a:lnTo>
                </a:path>
                <a:path w="27940" h="119379">
                  <a:moveTo>
                    <a:pt x="0" y="54864"/>
                  </a:moveTo>
                  <a:lnTo>
                    <a:pt x="27432" y="54864"/>
                  </a:lnTo>
                </a:path>
                <a:path w="27940" h="119379">
                  <a:moveTo>
                    <a:pt x="0" y="57912"/>
                  </a:moveTo>
                  <a:lnTo>
                    <a:pt x="27432" y="57912"/>
                  </a:lnTo>
                </a:path>
                <a:path w="27940" h="119379">
                  <a:moveTo>
                    <a:pt x="0" y="60960"/>
                  </a:moveTo>
                  <a:lnTo>
                    <a:pt x="27432" y="60960"/>
                  </a:lnTo>
                </a:path>
                <a:path w="27940" h="119379">
                  <a:moveTo>
                    <a:pt x="0" y="64008"/>
                  </a:moveTo>
                  <a:lnTo>
                    <a:pt x="27432" y="64008"/>
                  </a:lnTo>
                </a:path>
                <a:path w="27940" h="119379">
                  <a:moveTo>
                    <a:pt x="0" y="67056"/>
                  </a:moveTo>
                  <a:lnTo>
                    <a:pt x="27432" y="67056"/>
                  </a:lnTo>
                </a:path>
                <a:path w="27940" h="119379">
                  <a:moveTo>
                    <a:pt x="0" y="70104"/>
                  </a:moveTo>
                  <a:lnTo>
                    <a:pt x="27432" y="70104"/>
                  </a:lnTo>
                </a:path>
                <a:path w="27940" h="119379">
                  <a:moveTo>
                    <a:pt x="0" y="73152"/>
                  </a:moveTo>
                  <a:lnTo>
                    <a:pt x="27432" y="73152"/>
                  </a:lnTo>
                </a:path>
                <a:path w="27940" h="119379">
                  <a:moveTo>
                    <a:pt x="0" y="76200"/>
                  </a:moveTo>
                  <a:lnTo>
                    <a:pt x="27432" y="76200"/>
                  </a:lnTo>
                </a:path>
                <a:path w="27940" h="119379">
                  <a:moveTo>
                    <a:pt x="0" y="79248"/>
                  </a:moveTo>
                  <a:lnTo>
                    <a:pt x="27432" y="79248"/>
                  </a:lnTo>
                </a:path>
                <a:path w="27940" h="119379">
                  <a:moveTo>
                    <a:pt x="0" y="82296"/>
                  </a:moveTo>
                  <a:lnTo>
                    <a:pt x="27432" y="82296"/>
                  </a:lnTo>
                </a:path>
                <a:path w="27940" h="119379">
                  <a:moveTo>
                    <a:pt x="0" y="85344"/>
                  </a:moveTo>
                  <a:lnTo>
                    <a:pt x="27432" y="85344"/>
                  </a:lnTo>
                </a:path>
                <a:path w="27940" h="119379">
                  <a:moveTo>
                    <a:pt x="0" y="88392"/>
                  </a:moveTo>
                  <a:lnTo>
                    <a:pt x="27432" y="88392"/>
                  </a:lnTo>
                </a:path>
                <a:path w="27940" h="119379">
                  <a:moveTo>
                    <a:pt x="0" y="91440"/>
                  </a:moveTo>
                  <a:lnTo>
                    <a:pt x="27432" y="91440"/>
                  </a:lnTo>
                </a:path>
                <a:path w="27940" h="119379">
                  <a:moveTo>
                    <a:pt x="0" y="94487"/>
                  </a:moveTo>
                  <a:lnTo>
                    <a:pt x="27432" y="94487"/>
                  </a:lnTo>
                </a:path>
                <a:path w="27940" h="119379">
                  <a:moveTo>
                    <a:pt x="0" y="97536"/>
                  </a:moveTo>
                  <a:lnTo>
                    <a:pt x="27432" y="97536"/>
                  </a:lnTo>
                </a:path>
                <a:path w="27940" h="119379">
                  <a:moveTo>
                    <a:pt x="0" y="100584"/>
                  </a:moveTo>
                  <a:lnTo>
                    <a:pt x="27432" y="100584"/>
                  </a:lnTo>
                </a:path>
                <a:path w="27940" h="119379">
                  <a:moveTo>
                    <a:pt x="0" y="103632"/>
                  </a:moveTo>
                  <a:lnTo>
                    <a:pt x="27432" y="103632"/>
                  </a:lnTo>
                </a:path>
                <a:path w="27940" h="119379">
                  <a:moveTo>
                    <a:pt x="0" y="106680"/>
                  </a:moveTo>
                  <a:lnTo>
                    <a:pt x="27432" y="106680"/>
                  </a:lnTo>
                </a:path>
                <a:path w="27940" h="119379">
                  <a:moveTo>
                    <a:pt x="0" y="109728"/>
                  </a:moveTo>
                  <a:lnTo>
                    <a:pt x="27432" y="109728"/>
                  </a:lnTo>
                </a:path>
                <a:path w="27940" h="119379">
                  <a:moveTo>
                    <a:pt x="0" y="112775"/>
                  </a:moveTo>
                  <a:lnTo>
                    <a:pt x="27432" y="112775"/>
                  </a:lnTo>
                </a:path>
                <a:path w="27940" h="119379">
                  <a:moveTo>
                    <a:pt x="0" y="115824"/>
                  </a:moveTo>
                  <a:lnTo>
                    <a:pt x="27432" y="115824"/>
                  </a:lnTo>
                </a:path>
                <a:path w="27940" h="119379">
                  <a:moveTo>
                    <a:pt x="0" y="118872"/>
                  </a:moveTo>
                  <a:lnTo>
                    <a:pt x="27432" y="118872"/>
                  </a:lnTo>
                </a:path>
              </a:pathLst>
            </a:custGeom>
            <a:ln w="3175">
              <a:solidFill>
                <a:srgbClr val="EAE1D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8797929" y="6393180"/>
              <a:ext cx="33655" cy="0"/>
            </a:xfrm>
            <a:custGeom>
              <a:avLst/>
              <a:gdLst/>
              <a:ahLst/>
              <a:cxnLst/>
              <a:rect l="l" t="t" r="r" b="b"/>
              <a:pathLst>
                <a:path w="33654" h="0">
                  <a:moveTo>
                    <a:pt x="0" y="0"/>
                  </a:moveTo>
                  <a:lnTo>
                    <a:pt x="12191" y="0"/>
                  </a:lnTo>
                </a:path>
                <a:path w="33654" h="0">
                  <a:moveTo>
                    <a:pt x="21335" y="0"/>
                  </a:moveTo>
                  <a:lnTo>
                    <a:pt x="33527" y="0"/>
                  </a:lnTo>
                </a:path>
              </a:pathLst>
            </a:custGeom>
            <a:ln w="3175">
              <a:solidFill>
                <a:srgbClr val="B7BEA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8928993" y="6393180"/>
              <a:ext cx="27940" cy="100965"/>
            </a:xfrm>
            <a:custGeom>
              <a:avLst/>
              <a:gdLst/>
              <a:ahLst/>
              <a:cxnLst/>
              <a:rect l="l" t="t" r="r" b="b"/>
              <a:pathLst>
                <a:path w="27940" h="100964">
                  <a:moveTo>
                    <a:pt x="0" y="0"/>
                  </a:moveTo>
                  <a:lnTo>
                    <a:pt x="27432" y="0"/>
                  </a:lnTo>
                </a:path>
                <a:path w="27940" h="100964">
                  <a:moveTo>
                    <a:pt x="0" y="3048"/>
                  </a:moveTo>
                  <a:lnTo>
                    <a:pt x="27432" y="3048"/>
                  </a:lnTo>
                </a:path>
                <a:path w="27940" h="100964">
                  <a:moveTo>
                    <a:pt x="0" y="6096"/>
                  </a:moveTo>
                  <a:lnTo>
                    <a:pt x="27432" y="6096"/>
                  </a:lnTo>
                </a:path>
                <a:path w="27940" h="100964">
                  <a:moveTo>
                    <a:pt x="0" y="9144"/>
                  </a:moveTo>
                  <a:lnTo>
                    <a:pt x="27432" y="9144"/>
                  </a:lnTo>
                </a:path>
                <a:path w="27940" h="100964">
                  <a:moveTo>
                    <a:pt x="0" y="12191"/>
                  </a:moveTo>
                  <a:lnTo>
                    <a:pt x="27432" y="12191"/>
                  </a:lnTo>
                </a:path>
                <a:path w="27940" h="100964">
                  <a:moveTo>
                    <a:pt x="0" y="15239"/>
                  </a:moveTo>
                  <a:lnTo>
                    <a:pt x="27432" y="15239"/>
                  </a:lnTo>
                </a:path>
                <a:path w="27940" h="100964">
                  <a:moveTo>
                    <a:pt x="0" y="18287"/>
                  </a:moveTo>
                  <a:lnTo>
                    <a:pt x="27432" y="18287"/>
                  </a:lnTo>
                </a:path>
                <a:path w="27940" h="100964">
                  <a:moveTo>
                    <a:pt x="0" y="21336"/>
                  </a:moveTo>
                  <a:lnTo>
                    <a:pt x="27432" y="21336"/>
                  </a:lnTo>
                </a:path>
                <a:path w="27940" h="100964">
                  <a:moveTo>
                    <a:pt x="0" y="24384"/>
                  </a:moveTo>
                  <a:lnTo>
                    <a:pt x="27432" y="24384"/>
                  </a:lnTo>
                </a:path>
                <a:path w="27940" h="100964">
                  <a:moveTo>
                    <a:pt x="0" y="27432"/>
                  </a:moveTo>
                  <a:lnTo>
                    <a:pt x="27432" y="27432"/>
                  </a:lnTo>
                </a:path>
                <a:path w="27940" h="100964">
                  <a:moveTo>
                    <a:pt x="0" y="30479"/>
                  </a:moveTo>
                  <a:lnTo>
                    <a:pt x="27432" y="30479"/>
                  </a:lnTo>
                </a:path>
                <a:path w="27940" h="100964">
                  <a:moveTo>
                    <a:pt x="0" y="33527"/>
                  </a:moveTo>
                  <a:lnTo>
                    <a:pt x="27432" y="33527"/>
                  </a:lnTo>
                </a:path>
                <a:path w="27940" h="100964">
                  <a:moveTo>
                    <a:pt x="0" y="36575"/>
                  </a:moveTo>
                  <a:lnTo>
                    <a:pt x="27432" y="36575"/>
                  </a:lnTo>
                </a:path>
                <a:path w="27940" h="100964">
                  <a:moveTo>
                    <a:pt x="0" y="39624"/>
                  </a:moveTo>
                  <a:lnTo>
                    <a:pt x="27432" y="39624"/>
                  </a:lnTo>
                </a:path>
                <a:path w="27940" h="100964">
                  <a:moveTo>
                    <a:pt x="0" y="42672"/>
                  </a:moveTo>
                  <a:lnTo>
                    <a:pt x="27432" y="42672"/>
                  </a:lnTo>
                </a:path>
                <a:path w="27940" h="100964">
                  <a:moveTo>
                    <a:pt x="0" y="45720"/>
                  </a:moveTo>
                  <a:lnTo>
                    <a:pt x="27432" y="45720"/>
                  </a:lnTo>
                </a:path>
                <a:path w="27940" h="100964">
                  <a:moveTo>
                    <a:pt x="0" y="48767"/>
                  </a:moveTo>
                  <a:lnTo>
                    <a:pt x="27432" y="48767"/>
                  </a:lnTo>
                </a:path>
                <a:path w="27940" h="100964">
                  <a:moveTo>
                    <a:pt x="0" y="51815"/>
                  </a:moveTo>
                  <a:lnTo>
                    <a:pt x="27432" y="51815"/>
                  </a:lnTo>
                </a:path>
                <a:path w="27940" h="100964">
                  <a:moveTo>
                    <a:pt x="0" y="54863"/>
                  </a:moveTo>
                  <a:lnTo>
                    <a:pt x="27432" y="54863"/>
                  </a:lnTo>
                </a:path>
                <a:path w="27940" h="100964">
                  <a:moveTo>
                    <a:pt x="0" y="57912"/>
                  </a:moveTo>
                  <a:lnTo>
                    <a:pt x="27432" y="57912"/>
                  </a:lnTo>
                </a:path>
                <a:path w="27940" h="100964">
                  <a:moveTo>
                    <a:pt x="0" y="60960"/>
                  </a:moveTo>
                  <a:lnTo>
                    <a:pt x="27432" y="60960"/>
                  </a:lnTo>
                </a:path>
                <a:path w="27940" h="100964">
                  <a:moveTo>
                    <a:pt x="0" y="64008"/>
                  </a:moveTo>
                  <a:lnTo>
                    <a:pt x="27432" y="64008"/>
                  </a:lnTo>
                </a:path>
                <a:path w="27940" h="100964">
                  <a:moveTo>
                    <a:pt x="0" y="67055"/>
                  </a:moveTo>
                  <a:lnTo>
                    <a:pt x="27432" y="67055"/>
                  </a:lnTo>
                </a:path>
                <a:path w="27940" h="100964">
                  <a:moveTo>
                    <a:pt x="0" y="70103"/>
                  </a:moveTo>
                  <a:lnTo>
                    <a:pt x="27432" y="70103"/>
                  </a:lnTo>
                </a:path>
                <a:path w="27940" h="100964">
                  <a:moveTo>
                    <a:pt x="0" y="73151"/>
                  </a:moveTo>
                  <a:lnTo>
                    <a:pt x="27432" y="73151"/>
                  </a:lnTo>
                </a:path>
                <a:path w="27940" h="100964">
                  <a:moveTo>
                    <a:pt x="0" y="76200"/>
                  </a:moveTo>
                  <a:lnTo>
                    <a:pt x="27432" y="76200"/>
                  </a:lnTo>
                </a:path>
                <a:path w="27940" h="100964">
                  <a:moveTo>
                    <a:pt x="0" y="79248"/>
                  </a:moveTo>
                  <a:lnTo>
                    <a:pt x="27432" y="79248"/>
                  </a:lnTo>
                </a:path>
                <a:path w="27940" h="100964">
                  <a:moveTo>
                    <a:pt x="0" y="82296"/>
                  </a:moveTo>
                  <a:lnTo>
                    <a:pt x="27432" y="82296"/>
                  </a:lnTo>
                </a:path>
                <a:path w="27940" h="100964">
                  <a:moveTo>
                    <a:pt x="0" y="85344"/>
                  </a:moveTo>
                  <a:lnTo>
                    <a:pt x="27432" y="85344"/>
                  </a:lnTo>
                </a:path>
                <a:path w="27940" h="100964">
                  <a:moveTo>
                    <a:pt x="0" y="88391"/>
                  </a:moveTo>
                  <a:lnTo>
                    <a:pt x="27432" y="88391"/>
                  </a:lnTo>
                </a:path>
                <a:path w="27940" h="100964">
                  <a:moveTo>
                    <a:pt x="0" y="91439"/>
                  </a:moveTo>
                  <a:lnTo>
                    <a:pt x="27432" y="91439"/>
                  </a:lnTo>
                </a:path>
                <a:path w="27940" h="100964">
                  <a:moveTo>
                    <a:pt x="0" y="94487"/>
                  </a:moveTo>
                  <a:lnTo>
                    <a:pt x="27432" y="94487"/>
                  </a:lnTo>
                </a:path>
                <a:path w="27940" h="100964">
                  <a:moveTo>
                    <a:pt x="0" y="97536"/>
                  </a:moveTo>
                  <a:lnTo>
                    <a:pt x="27432" y="97536"/>
                  </a:lnTo>
                </a:path>
                <a:path w="27940" h="100964">
                  <a:moveTo>
                    <a:pt x="0" y="100584"/>
                  </a:moveTo>
                  <a:lnTo>
                    <a:pt x="27432" y="100584"/>
                  </a:lnTo>
                </a:path>
              </a:pathLst>
            </a:custGeom>
            <a:ln w="3175">
              <a:solidFill>
                <a:srgbClr val="EAE1D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347593" y="6394703"/>
              <a:ext cx="3608832" cy="228599"/>
            </a:xfrm>
            <a:prstGeom prst="rect">
              <a:avLst/>
            </a:prstGeom>
          </p:spPr>
        </p:pic>
        <p:sp>
          <p:nvSpPr>
            <p:cNvPr id="30" name="object 30" descr=""/>
            <p:cNvSpPr/>
            <p:nvPr/>
          </p:nvSpPr>
          <p:spPr>
            <a:xfrm>
              <a:off x="8928993" y="6496812"/>
              <a:ext cx="27940" cy="3175"/>
            </a:xfrm>
            <a:custGeom>
              <a:avLst/>
              <a:gdLst/>
              <a:ahLst/>
              <a:cxnLst/>
              <a:rect l="l" t="t" r="r" b="b"/>
              <a:pathLst>
                <a:path w="27940" h="3175">
                  <a:moveTo>
                    <a:pt x="0" y="0"/>
                  </a:moveTo>
                  <a:lnTo>
                    <a:pt x="27432" y="0"/>
                  </a:lnTo>
                </a:path>
                <a:path w="27940" h="3175">
                  <a:moveTo>
                    <a:pt x="0" y="3047"/>
                  </a:moveTo>
                  <a:lnTo>
                    <a:pt x="27432" y="3047"/>
                  </a:lnTo>
                </a:path>
              </a:pathLst>
            </a:custGeom>
            <a:ln w="3175">
              <a:solidFill>
                <a:srgbClr val="EAE1D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1310017" y="622807"/>
            <a:ext cx="6832600" cy="6654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200" spc="-35">
                <a:latin typeface="Times New Roman"/>
                <a:cs typeface="Times New Roman"/>
              </a:rPr>
              <a:t>Comentario</a:t>
            </a:r>
            <a:r>
              <a:rPr dirty="0" sz="4200" spc="-105">
                <a:latin typeface="Times New Roman"/>
                <a:cs typeface="Times New Roman"/>
              </a:rPr>
              <a:t> </a:t>
            </a:r>
            <a:r>
              <a:rPr dirty="0" sz="4200">
                <a:latin typeface="Times New Roman"/>
                <a:cs typeface="Times New Roman"/>
              </a:rPr>
              <a:t>de</a:t>
            </a:r>
            <a:r>
              <a:rPr dirty="0" sz="4200" spc="-100">
                <a:latin typeface="Times New Roman"/>
                <a:cs typeface="Times New Roman"/>
              </a:rPr>
              <a:t> </a:t>
            </a:r>
            <a:r>
              <a:rPr dirty="0" sz="4200">
                <a:latin typeface="Times New Roman"/>
                <a:cs typeface="Times New Roman"/>
              </a:rPr>
              <a:t>un</a:t>
            </a:r>
            <a:r>
              <a:rPr dirty="0" sz="4200" spc="-114">
                <a:latin typeface="Times New Roman"/>
                <a:cs typeface="Times New Roman"/>
              </a:rPr>
              <a:t> </a:t>
            </a:r>
            <a:r>
              <a:rPr dirty="0" sz="4200" spc="-125">
                <a:latin typeface="Times New Roman"/>
                <a:cs typeface="Times New Roman"/>
              </a:rPr>
              <a:t>paisaje</a:t>
            </a:r>
            <a:r>
              <a:rPr dirty="0" sz="4200" spc="-100">
                <a:latin typeface="Times New Roman"/>
                <a:cs typeface="Times New Roman"/>
              </a:rPr>
              <a:t> </a:t>
            </a:r>
            <a:r>
              <a:rPr dirty="0" sz="4200" spc="-65">
                <a:latin typeface="Times New Roman"/>
                <a:cs typeface="Times New Roman"/>
              </a:rPr>
              <a:t>agrario</a:t>
            </a:r>
            <a:endParaRPr sz="4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2521" y="737107"/>
            <a:ext cx="4107179" cy="5435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400" spc="-100">
                <a:solidFill>
                  <a:srgbClr val="009900"/>
                </a:solidFill>
                <a:latin typeface="Times New Roman"/>
                <a:cs typeface="Times New Roman"/>
              </a:rPr>
              <a:t>PAISAJES</a:t>
            </a:r>
            <a:r>
              <a:rPr dirty="0" sz="3400" spc="-70">
                <a:solidFill>
                  <a:srgbClr val="009900"/>
                </a:solidFill>
                <a:latin typeface="Times New Roman"/>
                <a:cs typeface="Times New Roman"/>
              </a:rPr>
              <a:t> </a:t>
            </a:r>
            <a:r>
              <a:rPr dirty="0" sz="3400" spc="-40">
                <a:solidFill>
                  <a:srgbClr val="009900"/>
                </a:solidFill>
                <a:latin typeface="Times New Roman"/>
                <a:cs typeface="Times New Roman"/>
              </a:rPr>
              <a:t>AGRARIOS</a:t>
            </a:r>
            <a:endParaRPr sz="34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249052" y="1715515"/>
            <a:ext cx="512318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b="1">
                <a:latin typeface="Arial"/>
                <a:cs typeface="Arial"/>
              </a:rPr>
              <a:t>PAISAJES</a:t>
            </a:r>
            <a:r>
              <a:rPr dirty="0" sz="2100" spc="-60" b="1">
                <a:latin typeface="Arial"/>
                <a:cs typeface="Arial"/>
              </a:rPr>
              <a:t> </a:t>
            </a:r>
            <a:r>
              <a:rPr dirty="0" sz="2100" b="1">
                <a:latin typeface="Arial"/>
                <a:cs typeface="Arial"/>
              </a:rPr>
              <a:t>AGRARIOS</a:t>
            </a:r>
            <a:r>
              <a:rPr dirty="0" sz="2100" spc="-30" b="1">
                <a:latin typeface="Arial"/>
                <a:cs typeface="Arial"/>
              </a:rPr>
              <a:t> </a:t>
            </a:r>
            <a:r>
              <a:rPr dirty="0" sz="2100" spc="-10" b="1">
                <a:latin typeface="Arial"/>
                <a:cs typeface="Arial"/>
              </a:rPr>
              <a:t>TRADICIONALES</a:t>
            </a:r>
            <a:endParaRPr sz="21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921140" y="2808222"/>
            <a:ext cx="15875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0">
                <a:solidFill>
                  <a:srgbClr val="CC9900"/>
                </a:solidFill>
                <a:latin typeface="Wingdings"/>
                <a:cs typeface="Wingdings"/>
              </a:rPr>
              <a:t></a:t>
            </a:r>
            <a:endParaRPr sz="1400">
              <a:latin typeface="Wingdings"/>
              <a:cs typeface="Wingding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921140" y="3311142"/>
            <a:ext cx="15875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0">
                <a:solidFill>
                  <a:srgbClr val="CC9900"/>
                </a:solidFill>
                <a:latin typeface="Wingdings"/>
                <a:cs typeface="Wingdings"/>
              </a:rPr>
              <a:t></a:t>
            </a:r>
            <a:endParaRPr sz="1400">
              <a:latin typeface="Wingdings"/>
              <a:cs typeface="Wingding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921140" y="2036469"/>
            <a:ext cx="4185920" cy="1534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11835" marR="5080" indent="-699770">
              <a:lnSpc>
                <a:spcPct val="150000"/>
              </a:lnSpc>
              <a:spcBef>
                <a:spcPts val="100"/>
              </a:spcBef>
              <a:buClr>
                <a:srgbClr val="CC9900"/>
              </a:buClr>
              <a:buSzPct val="63636"/>
              <a:buFont typeface="Wingdings"/>
              <a:buChar char=""/>
              <a:tabLst>
                <a:tab pos="711835" algn="l"/>
              </a:tabLst>
            </a:pPr>
            <a:r>
              <a:rPr dirty="0" sz="2200">
                <a:latin typeface="Arial MT"/>
                <a:cs typeface="Arial MT"/>
              </a:rPr>
              <a:t>ITINERANTE</a:t>
            </a:r>
            <a:r>
              <a:rPr dirty="0" sz="2200" spc="-5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O</a:t>
            </a:r>
            <a:r>
              <a:rPr dirty="0" sz="2200" spc="-5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DE</a:t>
            </a:r>
            <a:r>
              <a:rPr dirty="0" sz="2200" spc="-4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ROZAS </a:t>
            </a:r>
            <a:r>
              <a:rPr dirty="0" sz="2200">
                <a:latin typeface="Arial MT"/>
                <a:cs typeface="Arial MT"/>
              </a:rPr>
              <a:t>EXTENSIVA</a:t>
            </a:r>
            <a:r>
              <a:rPr dirty="0" sz="2200" spc="-5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DE</a:t>
            </a:r>
            <a:r>
              <a:rPr dirty="0" sz="2200" spc="-4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SECANO </a:t>
            </a:r>
            <a:r>
              <a:rPr dirty="0" sz="2200">
                <a:latin typeface="Arial MT"/>
                <a:cs typeface="Arial MT"/>
              </a:rPr>
              <a:t>IRRIGADA</a:t>
            </a:r>
            <a:r>
              <a:rPr dirty="0" sz="2200" spc="-10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MONZÓNICA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249052" y="3705858"/>
            <a:ext cx="535813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b="1">
                <a:latin typeface="Arial"/>
                <a:cs typeface="Arial"/>
              </a:rPr>
              <a:t>PAISAJES</a:t>
            </a:r>
            <a:r>
              <a:rPr dirty="0" sz="2100" spc="-60" b="1">
                <a:latin typeface="Arial"/>
                <a:cs typeface="Arial"/>
              </a:rPr>
              <a:t> </a:t>
            </a:r>
            <a:r>
              <a:rPr dirty="0" sz="2100" b="1">
                <a:latin typeface="Arial"/>
                <a:cs typeface="Arial"/>
              </a:rPr>
              <a:t>AGRARIOS</a:t>
            </a:r>
            <a:r>
              <a:rPr dirty="0" sz="2100" spc="-30" b="1">
                <a:latin typeface="Arial"/>
                <a:cs typeface="Arial"/>
              </a:rPr>
              <a:t> </a:t>
            </a:r>
            <a:r>
              <a:rPr dirty="0" sz="2100" spc="-10" b="1">
                <a:latin typeface="Arial"/>
                <a:cs typeface="Arial"/>
              </a:rPr>
              <a:t>DESARROLLADOS</a:t>
            </a:r>
            <a:endParaRPr sz="21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921140" y="4800089"/>
            <a:ext cx="15875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0">
                <a:solidFill>
                  <a:srgbClr val="CC9900"/>
                </a:solidFill>
                <a:latin typeface="Wingdings"/>
                <a:cs typeface="Wingdings"/>
              </a:rPr>
              <a:t></a:t>
            </a:r>
            <a:endParaRPr sz="1400">
              <a:latin typeface="Wingdings"/>
              <a:cs typeface="Wingding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921140" y="5303009"/>
            <a:ext cx="15875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0">
                <a:solidFill>
                  <a:srgbClr val="CC9900"/>
                </a:solidFill>
                <a:latin typeface="Wingdings"/>
                <a:cs typeface="Wingdings"/>
              </a:rPr>
              <a:t></a:t>
            </a:r>
            <a:endParaRPr sz="1400">
              <a:latin typeface="Wingdings"/>
              <a:cs typeface="Wingding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921140" y="4025288"/>
            <a:ext cx="4881245" cy="1537335"/>
          </a:xfrm>
          <a:prstGeom prst="rect">
            <a:avLst/>
          </a:prstGeom>
        </p:spPr>
        <p:txBody>
          <a:bodyPr wrap="square" lIns="0" tIns="181610" rIns="0" bIns="0" rtlCol="0" vert="horz">
            <a:spAutoFit/>
          </a:bodyPr>
          <a:lstStyle/>
          <a:p>
            <a:pPr marL="711835" indent="-699135">
              <a:lnSpc>
                <a:spcPct val="100000"/>
              </a:lnSpc>
              <a:spcBef>
                <a:spcPts val="1430"/>
              </a:spcBef>
              <a:buClr>
                <a:srgbClr val="CC9900"/>
              </a:buClr>
              <a:buSzPct val="63636"/>
              <a:buFont typeface="Wingdings"/>
              <a:buChar char=""/>
              <a:tabLst>
                <a:tab pos="711835" algn="l"/>
              </a:tabLst>
            </a:pPr>
            <a:r>
              <a:rPr dirty="0" sz="2200">
                <a:latin typeface="Arial MT"/>
                <a:cs typeface="Arial MT"/>
              </a:rPr>
              <a:t>DE</a:t>
            </a:r>
            <a:r>
              <a:rPr dirty="0" sz="2200" spc="-3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PLANTACIÓN</a:t>
            </a:r>
            <a:endParaRPr sz="2200">
              <a:latin typeface="Arial MT"/>
              <a:cs typeface="Arial MT"/>
            </a:endParaRPr>
          </a:p>
          <a:p>
            <a:pPr marL="711835" marR="5080">
              <a:lnSpc>
                <a:spcPct val="150000"/>
              </a:lnSpc>
              <a:spcBef>
                <a:spcPts val="15"/>
              </a:spcBef>
            </a:pPr>
            <a:r>
              <a:rPr dirty="0" sz="2200">
                <a:latin typeface="Arial MT"/>
                <a:cs typeface="Arial MT"/>
              </a:rPr>
              <a:t>DE</a:t>
            </a:r>
            <a:r>
              <a:rPr dirty="0" sz="2200" spc="-3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AGRICULTURA</a:t>
            </a:r>
            <a:r>
              <a:rPr dirty="0" sz="2200" spc="-3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EXTENSIVA </a:t>
            </a:r>
            <a:r>
              <a:rPr dirty="0" sz="2200">
                <a:latin typeface="Arial MT"/>
                <a:cs typeface="Arial MT"/>
              </a:rPr>
              <a:t>MEDITERRÁNEA</a:t>
            </a:r>
            <a:r>
              <a:rPr dirty="0" sz="2200" spc="-14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TECNIFICADA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17" y="648715"/>
            <a:ext cx="7847330" cy="5283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300">
                <a:solidFill>
                  <a:srgbClr val="3A812E"/>
                </a:solidFill>
              </a:rPr>
              <a:t>PAISAJES</a:t>
            </a:r>
            <a:r>
              <a:rPr dirty="0" sz="3300" spc="-75">
                <a:solidFill>
                  <a:srgbClr val="3A812E"/>
                </a:solidFill>
              </a:rPr>
              <a:t> </a:t>
            </a:r>
            <a:r>
              <a:rPr dirty="0" sz="3300">
                <a:solidFill>
                  <a:srgbClr val="3A812E"/>
                </a:solidFill>
              </a:rPr>
              <a:t>AGRARIOS</a:t>
            </a:r>
            <a:r>
              <a:rPr dirty="0" sz="3300" spc="-75">
                <a:solidFill>
                  <a:srgbClr val="3A812E"/>
                </a:solidFill>
              </a:rPr>
              <a:t> </a:t>
            </a:r>
            <a:r>
              <a:rPr dirty="0" sz="3300" spc="-10">
                <a:solidFill>
                  <a:srgbClr val="3A812E"/>
                </a:solidFill>
              </a:rPr>
              <a:t>TRADICIONALES</a:t>
            </a:r>
            <a:endParaRPr sz="3300"/>
          </a:p>
        </p:txBody>
      </p:sp>
      <p:sp>
        <p:nvSpPr>
          <p:cNvPr id="3" name="object 3" descr=""/>
          <p:cNvSpPr txBox="1"/>
          <p:nvPr/>
        </p:nvSpPr>
        <p:spPr>
          <a:xfrm>
            <a:off x="1104272" y="1214500"/>
            <a:ext cx="7821295" cy="4133215"/>
          </a:xfrm>
          <a:prstGeom prst="rect">
            <a:avLst/>
          </a:prstGeom>
        </p:spPr>
        <p:txBody>
          <a:bodyPr wrap="square" lIns="0" tIns="1555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dirty="0" sz="1800" b="1">
                <a:solidFill>
                  <a:srgbClr val="990000"/>
                </a:solidFill>
                <a:latin typeface="Arial"/>
                <a:cs typeface="Arial"/>
              </a:rPr>
              <a:t>AGRICULTURA</a:t>
            </a:r>
            <a:r>
              <a:rPr dirty="0" sz="1800" spc="-40" b="1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990000"/>
                </a:solidFill>
                <a:latin typeface="Arial"/>
                <a:cs typeface="Arial"/>
              </a:rPr>
              <a:t>DE</a:t>
            </a:r>
            <a:r>
              <a:rPr dirty="0" sz="1800" spc="-15" b="1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990000"/>
                </a:solidFill>
                <a:latin typeface="Arial"/>
                <a:cs typeface="Arial"/>
              </a:rPr>
              <a:t>SUBSISTENCIA</a:t>
            </a:r>
            <a:endParaRPr sz="1800">
              <a:latin typeface="Arial"/>
              <a:cs typeface="Arial"/>
            </a:endParaRPr>
          </a:p>
          <a:p>
            <a:pPr marL="789940" marR="118745" indent="-342900">
              <a:lnSpc>
                <a:spcPct val="100400"/>
              </a:lnSpc>
              <a:spcBef>
                <a:spcPts val="1430"/>
              </a:spcBef>
              <a:buClr>
                <a:srgbClr val="CC9900"/>
              </a:buClr>
              <a:buSzPct val="65217"/>
              <a:buFont typeface="Wingdings"/>
              <a:buChar char=""/>
              <a:tabLst>
                <a:tab pos="789940" algn="l"/>
              </a:tabLst>
            </a:pPr>
            <a:r>
              <a:rPr dirty="0" sz="2300">
                <a:latin typeface="Comic Sans MS"/>
                <a:cs typeface="Comic Sans MS"/>
              </a:rPr>
              <a:t>Objetivo</a:t>
            </a:r>
            <a:r>
              <a:rPr dirty="0" sz="2300" spc="-70">
                <a:latin typeface="Comic Sans MS"/>
                <a:cs typeface="Comic Sans MS"/>
              </a:rPr>
              <a:t> </a:t>
            </a:r>
            <a:r>
              <a:rPr dirty="0" sz="2300">
                <a:latin typeface="Comic Sans MS"/>
                <a:cs typeface="Comic Sans MS"/>
              </a:rPr>
              <a:t>fundamental:</a:t>
            </a:r>
            <a:r>
              <a:rPr dirty="0" sz="2300" spc="-75">
                <a:latin typeface="Comic Sans MS"/>
                <a:cs typeface="Comic Sans MS"/>
              </a:rPr>
              <a:t> </a:t>
            </a:r>
            <a:r>
              <a:rPr dirty="0" sz="2300">
                <a:latin typeface="Comic Sans MS"/>
                <a:cs typeface="Comic Sans MS"/>
              </a:rPr>
              <a:t>asegurar</a:t>
            </a:r>
            <a:r>
              <a:rPr dirty="0" sz="2300" spc="-75">
                <a:latin typeface="Comic Sans MS"/>
                <a:cs typeface="Comic Sans MS"/>
              </a:rPr>
              <a:t> </a:t>
            </a:r>
            <a:r>
              <a:rPr dirty="0" sz="2300">
                <a:latin typeface="Comic Sans MS"/>
                <a:cs typeface="Comic Sans MS"/>
              </a:rPr>
              <a:t>la</a:t>
            </a:r>
            <a:r>
              <a:rPr dirty="0" sz="2300" spc="-70">
                <a:latin typeface="Comic Sans MS"/>
                <a:cs typeface="Comic Sans MS"/>
              </a:rPr>
              <a:t> </a:t>
            </a:r>
            <a:r>
              <a:rPr dirty="0" sz="2300">
                <a:latin typeface="Comic Sans MS"/>
                <a:cs typeface="Comic Sans MS"/>
              </a:rPr>
              <a:t>subsistencia</a:t>
            </a:r>
            <a:r>
              <a:rPr dirty="0" sz="2300" spc="-75">
                <a:latin typeface="Comic Sans MS"/>
                <a:cs typeface="Comic Sans MS"/>
              </a:rPr>
              <a:t> </a:t>
            </a:r>
            <a:r>
              <a:rPr dirty="0" sz="2300" spc="-25">
                <a:latin typeface="Comic Sans MS"/>
                <a:cs typeface="Comic Sans MS"/>
              </a:rPr>
              <a:t>del </a:t>
            </a:r>
            <a:r>
              <a:rPr dirty="0" sz="2300">
                <a:latin typeface="Comic Sans MS"/>
                <a:cs typeface="Comic Sans MS"/>
              </a:rPr>
              <a:t>agricultor</a:t>
            </a:r>
            <a:r>
              <a:rPr dirty="0" sz="2300" spc="-65">
                <a:latin typeface="Comic Sans MS"/>
                <a:cs typeface="Comic Sans MS"/>
              </a:rPr>
              <a:t> </a:t>
            </a:r>
            <a:r>
              <a:rPr dirty="0" sz="2300">
                <a:latin typeface="Comic Sans MS"/>
                <a:cs typeface="Comic Sans MS"/>
              </a:rPr>
              <a:t>y</a:t>
            </a:r>
            <a:r>
              <a:rPr dirty="0" sz="2300" spc="-40">
                <a:latin typeface="Comic Sans MS"/>
                <a:cs typeface="Comic Sans MS"/>
              </a:rPr>
              <a:t> </a:t>
            </a:r>
            <a:r>
              <a:rPr dirty="0" sz="2300">
                <a:latin typeface="Comic Sans MS"/>
                <a:cs typeface="Comic Sans MS"/>
              </a:rPr>
              <a:t>su</a:t>
            </a:r>
            <a:r>
              <a:rPr dirty="0" sz="2300" spc="-45">
                <a:latin typeface="Comic Sans MS"/>
                <a:cs typeface="Comic Sans MS"/>
              </a:rPr>
              <a:t> </a:t>
            </a:r>
            <a:r>
              <a:rPr dirty="0" sz="2300" spc="-10">
                <a:latin typeface="Comic Sans MS"/>
                <a:cs typeface="Comic Sans MS"/>
              </a:rPr>
              <a:t>familia</a:t>
            </a:r>
            <a:endParaRPr sz="2300">
              <a:latin typeface="Comic Sans MS"/>
              <a:cs typeface="Comic Sans MS"/>
            </a:endParaRPr>
          </a:p>
          <a:p>
            <a:pPr marL="789305" indent="-342265">
              <a:lnSpc>
                <a:spcPct val="100000"/>
              </a:lnSpc>
              <a:spcBef>
                <a:spcPts val="555"/>
              </a:spcBef>
              <a:buClr>
                <a:srgbClr val="CC9900"/>
              </a:buClr>
              <a:buSzPct val="65217"/>
              <a:buFont typeface="Wingdings"/>
              <a:buChar char=""/>
              <a:tabLst>
                <a:tab pos="789305" algn="l"/>
              </a:tabLst>
            </a:pPr>
            <a:r>
              <a:rPr dirty="0" sz="2300" spc="-10">
                <a:latin typeface="Comic Sans MS"/>
                <a:cs typeface="Comic Sans MS"/>
              </a:rPr>
              <a:t>Policultivo.</a:t>
            </a:r>
            <a:endParaRPr sz="2300">
              <a:latin typeface="Comic Sans MS"/>
              <a:cs typeface="Comic Sans MS"/>
            </a:endParaRPr>
          </a:p>
          <a:p>
            <a:pPr marL="789940" marR="393700" indent="-342900">
              <a:lnSpc>
                <a:spcPct val="100000"/>
              </a:lnSpc>
              <a:spcBef>
                <a:spcPts val="550"/>
              </a:spcBef>
              <a:buClr>
                <a:srgbClr val="CC9900"/>
              </a:buClr>
              <a:buSzPct val="65217"/>
              <a:buFont typeface="Wingdings"/>
              <a:buChar char=""/>
              <a:tabLst>
                <a:tab pos="789940" algn="l"/>
              </a:tabLst>
            </a:pPr>
            <a:r>
              <a:rPr dirty="0" sz="2300">
                <a:latin typeface="Comic Sans MS"/>
                <a:cs typeface="Comic Sans MS"/>
              </a:rPr>
              <a:t>Poca</a:t>
            </a:r>
            <a:r>
              <a:rPr dirty="0" sz="2300" spc="-65">
                <a:latin typeface="Comic Sans MS"/>
                <a:cs typeface="Comic Sans MS"/>
              </a:rPr>
              <a:t> </a:t>
            </a:r>
            <a:r>
              <a:rPr dirty="0" sz="2300">
                <a:latin typeface="Comic Sans MS"/>
                <a:cs typeface="Comic Sans MS"/>
              </a:rPr>
              <a:t>inversión</a:t>
            </a:r>
            <a:r>
              <a:rPr dirty="0" sz="2300" spc="-50">
                <a:latin typeface="Comic Sans MS"/>
                <a:cs typeface="Comic Sans MS"/>
              </a:rPr>
              <a:t> </a:t>
            </a:r>
            <a:r>
              <a:rPr dirty="0" sz="2300">
                <a:latin typeface="Comic Sans MS"/>
                <a:cs typeface="Comic Sans MS"/>
              </a:rPr>
              <a:t>económica:</a:t>
            </a:r>
            <a:r>
              <a:rPr dirty="0" sz="2300" spc="-60">
                <a:latin typeface="Comic Sans MS"/>
                <a:cs typeface="Comic Sans MS"/>
              </a:rPr>
              <a:t> </a:t>
            </a:r>
            <a:r>
              <a:rPr dirty="0" sz="2300">
                <a:latin typeface="Comic Sans MS"/>
                <a:cs typeface="Comic Sans MS"/>
              </a:rPr>
              <a:t>pocos</a:t>
            </a:r>
            <a:r>
              <a:rPr dirty="0" sz="2300" spc="-60">
                <a:latin typeface="Comic Sans MS"/>
                <a:cs typeface="Comic Sans MS"/>
              </a:rPr>
              <a:t> </a:t>
            </a:r>
            <a:r>
              <a:rPr dirty="0" sz="2300">
                <a:latin typeface="Comic Sans MS"/>
                <a:cs typeface="Comic Sans MS"/>
              </a:rPr>
              <a:t>medios</a:t>
            </a:r>
            <a:r>
              <a:rPr dirty="0" sz="2300" spc="-50">
                <a:latin typeface="Comic Sans MS"/>
                <a:cs typeface="Comic Sans MS"/>
              </a:rPr>
              <a:t> </a:t>
            </a:r>
            <a:r>
              <a:rPr dirty="0" sz="2300" spc="-10">
                <a:latin typeface="Comic Sans MS"/>
                <a:cs typeface="Comic Sans MS"/>
              </a:rPr>
              <a:t>técnicos, </a:t>
            </a:r>
            <a:r>
              <a:rPr dirty="0" sz="2300">
                <a:latin typeface="Comic Sans MS"/>
                <a:cs typeface="Comic Sans MS"/>
              </a:rPr>
              <a:t>poca</a:t>
            </a:r>
            <a:r>
              <a:rPr dirty="0" sz="2300" spc="-55">
                <a:latin typeface="Comic Sans MS"/>
                <a:cs typeface="Comic Sans MS"/>
              </a:rPr>
              <a:t> </a:t>
            </a:r>
            <a:r>
              <a:rPr dirty="0" sz="2300">
                <a:latin typeface="Comic Sans MS"/>
                <a:cs typeface="Comic Sans MS"/>
              </a:rPr>
              <a:t>capacidad</a:t>
            </a:r>
            <a:r>
              <a:rPr dirty="0" sz="2300" spc="-45">
                <a:latin typeface="Comic Sans MS"/>
                <a:cs typeface="Comic Sans MS"/>
              </a:rPr>
              <a:t> </a:t>
            </a:r>
            <a:r>
              <a:rPr dirty="0" sz="2300">
                <a:latin typeface="Comic Sans MS"/>
                <a:cs typeface="Comic Sans MS"/>
              </a:rPr>
              <a:t>de</a:t>
            </a:r>
            <a:r>
              <a:rPr dirty="0" sz="2300" spc="-55">
                <a:latin typeface="Comic Sans MS"/>
                <a:cs typeface="Comic Sans MS"/>
              </a:rPr>
              <a:t> </a:t>
            </a:r>
            <a:r>
              <a:rPr dirty="0" sz="2300">
                <a:latin typeface="Comic Sans MS"/>
                <a:cs typeface="Comic Sans MS"/>
              </a:rPr>
              <a:t>aplicar</a:t>
            </a:r>
            <a:r>
              <a:rPr dirty="0" sz="2300" spc="-50">
                <a:latin typeface="Comic Sans MS"/>
                <a:cs typeface="Comic Sans MS"/>
              </a:rPr>
              <a:t> </a:t>
            </a:r>
            <a:r>
              <a:rPr dirty="0" sz="2300">
                <a:latin typeface="Comic Sans MS"/>
                <a:cs typeface="Comic Sans MS"/>
              </a:rPr>
              <a:t>avances</a:t>
            </a:r>
            <a:r>
              <a:rPr dirty="0" sz="2300" spc="-50">
                <a:latin typeface="Comic Sans MS"/>
                <a:cs typeface="Comic Sans MS"/>
              </a:rPr>
              <a:t> </a:t>
            </a:r>
            <a:r>
              <a:rPr dirty="0" sz="2300" spc="-10">
                <a:latin typeface="Comic Sans MS"/>
                <a:cs typeface="Comic Sans MS"/>
              </a:rPr>
              <a:t>científicos.</a:t>
            </a:r>
            <a:endParaRPr sz="2300">
              <a:latin typeface="Comic Sans MS"/>
              <a:cs typeface="Comic Sans MS"/>
            </a:endParaRPr>
          </a:p>
          <a:p>
            <a:pPr marL="789305" indent="-342265">
              <a:lnSpc>
                <a:spcPct val="100000"/>
              </a:lnSpc>
              <a:spcBef>
                <a:spcPts val="550"/>
              </a:spcBef>
              <a:buClr>
                <a:srgbClr val="CC9900"/>
              </a:buClr>
              <a:buSzPct val="65217"/>
              <a:buFont typeface="Wingdings"/>
              <a:buChar char=""/>
              <a:tabLst>
                <a:tab pos="789305" algn="l"/>
              </a:tabLst>
            </a:pPr>
            <a:r>
              <a:rPr dirty="0" sz="2300">
                <a:latin typeface="Comic Sans MS"/>
                <a:cs typeface="Comic Sans MS"/>
              </a:rPr>
              <a:t>Técnicas</a:t>
            </a:r>
            <a:r>
              <a:rPr dirty="0" sz="2300" spc="-55">
                <a:latin typeface="Comic Sans MS"/>
                <a:cs typeface="Comic Sans MS"/>
              </a:rPr>
              <a:t> </a:t>
            </a:r>
            <a:r>
              <a:rPr dirty="0" sz="2300">
                <a:latin typeface="Comic Sans MS"/>
                <a:cs typeface="Comic Sans MS"/>
              </a:rPr>
              <a:t>de</a:t>
            </a:r>
            <a:r>
              <a:rPr dirty="0" sz="2300" spc="-50">
                <a:latin typeface="Comic Sans MS"/>
                <a:cs typeface="Comic Sans MS"/>
              </a:rPr>
              <a:t> </a:t>
            </a:r>
            <a:r>
              <a:rPr dirty="0" sz="2300">
                <a:latin typeface="Comic Sans MS"/>
                <a:cs typeface="Comic Sans MS"/>
              </a:rPr>
              <a:t>cultivo</a:t>
            </a:r>
            <a:r>
              <a:rPr dirty="0" sz="2300" spc="-45">
                <a:latin typeface="Comic Sans MS"/>
                <a:cs typeface="Comic Sans MS"/>
              </a:rPr>
              <a:t> </a:t>
            </a:r>
            <a:r>
              <a:rPr dirty="0" sz="2300" spc="-10">
                <a:latin typeface="Comic Sans MS"/>
                <a:cs typeface="Comic Sans MS"/>
              </a:rPr>
              <a:t>primitivas.</a:t>
            </a:r>
            <a:endParaRPr sz="2300">
              <a:latin typeface="Comic Sans MS"/>
              <a:cs typeface="Comic Sans MS"/>
            </a:endParaRPr>
          </a:p>
          <a:p>
            <a:pPr marL="789305" indent="-342265">
              <a:lnSpc>
                <a:spcPct val="100000"/>
              </a:lnSpc>
              <a:spcBef>
                <a:spcPts val="555"/>
              </a:spcBef>
              <a:buClr>
                <a:srgbClr val="CC9900"/>
              </a:buClr>
              <a:buSzPct val="65217"/>
              <a:buFont typeface="Wingdings"/>
              <a:buChar char=""/>
              <a:tabLst>
                <a:tab pos="789305" algn="l"/>
              </a:tabLst>
            </a:pPr>
            <a:r>
              <a:rPr dirty="0" sz="2300">
                <a:latin typeface="Comic Sans MS"/>
                <a:cs typeface="Comic Sans MS"/>
              </a:rPr>
              <a:t>Productividad</a:t>
            </a:r>
            <a:r>
              <a:rPr dirty="0" sz="2300" spc="-75">
                <a:latin typeface="Comic Sans MS"/>
                <a:cs typeface="Comic Sans MS"/>
              </a:rPr>
              <a:t> </a:t>
            </a:r>
            <a:r>
              <a:rPr dirty="0" sz="2300">
                <a:latin typeface="Comic Sans MS"/>
                <a:cs typeface="Comic Sans MS"/>
              </a:rPr>
              <a:t>muy</a:t>
            </a:r>
            <a:r>
              <a:rPr dirty="0" sz="2300" spc="-80">
                <a:latin typeface="Comic Sans MS"/>
                <a:cs typeface="Comic Sans MS"/>
              </a:rPr>
              <a:t> </a:t>
            </a:r>
            <a:r>
              <a:rPr dirty="0" sz="2300" spc="-20">
                <a:latin typeface="Comic Sans MS"/>
                <a:cs typeface="Comic Sans MS"/>
              </a:rPr>
              <a:t>baja.</a:t>
            </a:r>
            <a:endParaRPr sz="2300">
              <a:latin typeface="Comic Sans MS"/>
              <a:cs typeface="Comic Sans MS"/>
            </a:endParaRPr>
          </a:p>
          <a:p>
            <a:pPr marL="789940" marR="5080" indent="-342900">
              <a:lnSpc>
                <a:spcPct val="100000"/>
              </a:lnSpc>
              <a:spcBef>
                <a:spcPts val="550"/>
              </a:spcBef>
              <a:buClr>
                <a:srgbClr val="CC9900"/>
              </a:buClr>
              <a:buSzPct val="65217"/>
              <a:buFont typeface="Wingdings"/>
              <a:buChar char=""/>
              <a:tabLst>
                <a:tab pos="789940" algn="l"/>
              </a:tabLst>
            </a:pPr>
            <a:r>
              <a:rPr dirty="0" sz="2300">
                <a:latin typeface="Comic Sans MS"/>
                <a:cs typeface="Comic Sans MS"/>
              </a:rPr>
              <a:t>Dependencia</a:t>
            </a:r>
            <a:r>
              <a:rPr dirty="0" sz="2300" spc="-55">
                <a:latin typeface="Comic Sans MS"/>
                <a:cs typeface="Comic Sans MS"/>
              </a:rPr>
              <a:t> </a:t>
            </a:r>
            <a:r>
              <a:rPr dirty="0" sz="2300">
                <a:latin typeface="Comic Sans MS"/>
                <a:cs typeface="Comic Sans MS"/>
              </a:rPr>
              <a:t>grande</a:t>
            </a:r>
            <a:r>
              <a:rPr dirty="0" sz="2300" spc="-55">
                <a:latin typeface="Comic Sans MS"/>
                <a:cs typeface="Comic Sans MS"/>
              </a:rPr>
              <a:t> </a:t>
            </a:r>
            <a:r>
              <a:rPr dirty="0" sz="2300">
                <a:latin typeface="Comic Sans MS"/>
                <a:cs typeface="Comic Sans MS"/>
              </a:rPr>
              <a:t>de</a:t>
            </a:r>
            <a:r>
              <a:rPr dirty="0" sz="2300" spc="-55">
                <a:latin typeface="Comic Sans MS"/>
                <a:cs typeface="Comic Sans MS"/>
              </a:rPr>
              <a:t> </a:t>
            </a:r>
            <a:r>
              <a:rPr dirty="0" sz="2300">
                <a:latin typeface="Comic Sans MS"/>
                <a:cs typeface="Comic Sans MS"/>
              </a:rPr>
              <a:t>los</a:t>
            </a:r>
            <a:r>
              <a:rPr dirty="0" sz="2300" spc="-50">
                <a:latin typeface="Comic Sans MS"/>
                <a:cs typeface="Comic Sans MS"/>
              </a:rPr>
              <a:t> </a:t>
            </a:r>
            <a:r>
              <a:rPr dirty="0" sz="2300">
                <a:latin typeface="Comic Sans MS"/>
                <a:cs typeface="Comic Sans MS"/>
              </a:rPr>
              <a:t>factores</a:t>
            </a:r>
            <a:r>
              <a:rPr dirty="0" sz="2300" spc="-55">
                <a:latin typeface="Comic Sans MS"/>
                <a:cs typeface="Comic Sans MS"/>
              </a:rPr>
              <a:t> </a:t>
            </a:r>
            <a:r>
              <a:rPr dirty="0" sz="2300">
                <a:latin typeface="Comic Sans MS"/>
                <a:cs typeface="Comic Sans MS"/>
              </a:rPr>
              <a:t>físicos</a:t>
            </a:r>
            <a:r>
              <a:rPr dirty="0" sz="2300" spc="-45">
                <a:latin typeface="Comic Sans MS"/>
                <a:cs typeface="Comic Sans MS"/>
              </a:rPr>
              <a:t> </a:t>
            </a:r>
            <a:r>
              <a:rPr dirty="0" sz="2300" spc="-10">
                <a:latin typeface="Comic Sans MS"/>
                <a:cs typeface="Comic Sans MS"/>
              </a:rPr>
              <a:t>(calidad </a:t>
            </a:r>
            <a:r>
              <a:rPr dirty="0" sz="2300">
                <a:latin typeface="Comic Sans MS"/>
                <a:cs typeface="Comic Sans MS"/>
              </a:rPr>
              <a:t>de</a:t>
            </a:r>
            <a:r>
              <a:rPr dirty="0" sz="2300" spc="-45">
                <a:latin typeface="Comic Sans MS"/>
                <a:cs typeface="Comic Sans MS"/>
              </a:rPr>
              <a:t> </a:t>
            </a:r>
            <a:r>
              <a:rPr dirty="0" sz="2300">
                <a:latin typeface="Comic Sans MS"/>
                <a:cs typeface="Comic Sans MS"/>
              </a:rPr>
              <a:t>la</a:t>
            </a:r>
            <a:r>
              <a:rPr dirty="0" sz="2300" spc="-40">
                <a:latin typeface="Comic Sans MS"/>
                <a:cs typeface="Comic Sans MS"/>
              </a:rPr>
              <a:t> </a:t>
            </a:r>
            <a:r>
              <a:rPr dirty="0" sz="2300">
                <a:latin typeface="Comic Sans MS"/>
                <a:cs typeface="Comic Sans MS"/>
              </a:rPr>
              <a:t>tierra,</a:t>
            </a:r>
            <a:r>
              <a:rPr dirty="0" sz="2300" spc="-35">
                <a:latin typeface="Comic Sans MS"/>
                <a:cs typeface="Comic Sans MS"/>
              </a:rPr>
              <a:t> </a:t>
            </a:r>
            <a:r>
              <a:rPr dirty="0" sz="2300">
                <a:latin typeface="Comic Sans MS"/>
                <a:cs typeface="Comic Sans MS"/>
              </a:rPr>
              <a:t>factores</a:t>
            </a:r>
            <a:r>
              <a:rPr dirty="0" sz="2300" spc="-15">
                <a:latin typeface="Comic Sans MS"/>
                <a:cs typeface="Comic Sans MS"/>
              </a:rPr>
              <a:t> </a:t>
            </a:r>
            <a:r>
              <a:rPr dirty="0" sz="2300" spc="-10">
                <a:latin typeface="Comic Sans MS"/>
                <a:cs typeface="Comic Sans MS"/>
              </a:rPr>
              <a:t>metereológicos)</a:t>
            </a:r>
            <a:endParaRPr sz="23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9023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900"/>
              <a:t>AGRICULTURA</a:t>
            </a:r>
            <a:r>
              <a:rPr dirty="0" sz="2900" spc="-105"/>
              <a:t> </a:t>
            </a:r>
            <a:r>
              <a:rPr dirty="0" sz="2900"/>
              <a:t>ITINERANTE</a:t>
            </a:r>
            <a:r>
              <a:rPr dirty="0" sz="2900" spc="-105"/>
              <a:t> </a:t>
            </a:r>
            <a:r>
              <a:rPr dirty="0" sz="2900"/>
              <a:t>O</a:t>
            </a:r>
            <a:r>
              <a:rPr dirty="0" sz="2900" spc="-100"/>
              <a:t> </a:t>
            </a:r>
            <a:r>
              <a:rPr dirty="0" sz="2900"/>
              <a:t>CULTIVO</a:t>
            </a:r>
            <a:r>
              <a:rPr dirty="0" sz="2900" spc="-114"/>
              <a:t> </a:t>
            </a:r>
            <a:r>
              <a:rPr dirty="0" sz="2900" spc="-25"/>
              <a:t>DE </a:t>
            </a:r>
            <a:r>
              <a:rPr dirty="0" sz="2900" spc="-10"/>
              <a:t>ROZAS</a:t>
            </a:r>
            <a:endParaRPr sz="2900"/>
          </a:p>
        </p:txBody>
      </p:sp>
      <p:sp>
        <p:nvSpPr>
          <p:cNvPr id="3" name="object 3" descr=""/>
          <p:cNvSpPr txBox="1"/>
          <p:nvPr/>
        </p:nvSpPr>
        <p:spPr>
          <a:xfrm>
            <a:off x="1538617" y="1898395"/>
            <a:ext cx="4191000" cy="4232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marR="168275" indent="-342900">
              <a:lnSpc>
                <a:spcPct val="100000"/>
              </a:lnSpc>
              <a:spcBef>
                <a:spcPts val="100"/>
              </a:spcBef>
              <a:buClr>
                <a:srgbClr val="CC9900"/>
              </a:buClr>
              <a:buSzPct val="65384"/>
              <a:buFont typeface="Wingdings"/>
              <a:buChar char=""/>
              <a:tabLst>
                <a:tab pos="354965" algn="l"/>
              </a:tabLst>
            </a:pPr>
            <a:r>
              <a:rPr dirty="0" sz="2600">
                <a:latin typeface="Arial MT"/>
                <a:cs typeface="Arial MT"/>
              </a:rPr>
              <a:t>Agricultura</a:t>
            </a:r>
            <a:r>
              <a:rPr dirty="0" sz="2600" spc="-4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de</a:t>
            </a:r>
            <a:r>
              <a:rPr dirty="0" sz="2600" spc="-4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tala</a:t>
            </a:r>
            <a:r>
              <a:rPr dirty="0" sz="2600" spc="-4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y</a:t>
            </a:r>
            <a:r>
              <a:rPr dirty="0" sz="2600" spc="-45">
                <a:latin typeface="Arial MT"/>
                <a:cs typeface="Arial MT"/>
              </a:rPr>
              <a:t> </a:t>
            </a:r>
            <a:r>
              <a:rPr dirty="0" sz="2600" spc="-20">
                <a:latin typeface="Arial MT"/>
                <a:cs typeface="Arial MT"/>
              </a:rPr>
              <a:t>roza </a:t>
            </a:r>
            <a:r>
              <a:rPr dirty="0" sz="2600">
                <a:latin typeface="Arial MT"/>
                <a:cs typeface="Arial MT"/>
              </a:rPr>
              <a:t>(ver</a:t>
            </a:r>
            <a:r>
              <a:rPr dirty="0" sz="2600" spc="-25">
                <a:latin typeface="Arial MT"/>
                <a:cs typeface="Arial MT"/>
              </a:rPr>
              <a:t> </a:t>
            </a:r>
            <a:r>
              <a:rPr dirty="0" sz="2600" spc="-10">
                <a:latin typeface="Arial MT"/>
                <a:cs typeface="Arial MT"/>
              </a:rPr>
              <a:t>esquema)</a:t>
            </a:r>
            <a:endParaRPr sz="2600">
              <a:latin typeface="Arial MT"/>
              <a:cs typeface="Arial MT"/>
            </a:endParaRPr>
          </a:p>
          <a:p>
            <a:pPr marL="354965" marR="5080" indent="-342900">
              <a:lnSpc>
                <a:spcPct val="100000"/>
              </a:lnSpc>
              <a:spcBef>
                <a:spcPts val="640"/>
              </a:spcBef>
              <a:buClr>
                <a:srgbClr val="CC9900"/>
              </a:buClr>
              <a:buSzPct val="65384"/>
              <a:buFont typeface="Wingdings"/>
              <a:buChar char=""/>
              <a:tabLst>
                <a:tab pos="354965" algn="l"/>
              </a:tabLst>
            </a:pPr>
            <a:r>
              <a:rPr dirty="0" sz="2600">
                <a:latin typeface="Arial MT"/>
                <a:cs typeface="Arial MT"/>
              </a:rPr>
              <a:t>En</a:t>
            </a:r>
            <a:r>
              <a:rPr dirty="0" sz="2600" spc="-3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zonas</a:t>
            </a:r>
            <a:r>
              <a:rPr dirty="0" sz="2600" spc="-3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de</a:t>
            </a:r>
            <a:r>
              <a:rPr dirty="0" sz="2600" spc="-30">
                <a:latin typeface="Arial MT"/>
                <a:cs typeface="Arial MT"/>
              </a:rPr>
              <a:t> </a:t>
            </a:r>
            <a:r>
              <a:rPr dirty="0" sz="2600" spc="-20">
                <a:latin typeface="Arial MT"/>
                <a:cs typeface="Arial MT"/>
              </a:rPr>
              <a:t>clima </a:t>
            </a:r>
            <a:r>
              <a:rPr dirty="0" sz="2600">
                <a:latin typeface="Arial MT"/>
                <a:cs typeface="Arial MT"/>
              </a:rPr>
              <a:t>ecuatorial</a:t>
            </a:r>
            <a:r>
              <a:rPr dirty="0" sz="2600" spc="-7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y</a:t>
            </a:r>
            <a:r>
              <a:rPr dirty="0" sz="2600" spc="-5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tropical</a:t>
            </a:r>
            <a:r>
              <a:rPr dirty="0" sz="2600" spc="-60">
                <a:latin typeface="Arial MT"/>
                <a:cs typeface="Arial MT"/>
              </a:rPr>
              <a:t> </a:t>
            </a:r>
            <a:r>
              <a:rPr dirty="0" sz="2600" spc="-10">
                <a:latin typeface="Arial MT"/>
                <a:cs typeface="Arial MT"/>
              </a:rPr>
              <a:t>(selva </a:t>
            </a:r>
            <a:r>
              <a:rPr dirty="0" sz="2600">
                <a:latin typeface="Arial MT"/>
                <a:cs typeface="Arial MT"/>
              </a:rPr>
              <a:t>o</a:t>
            </a:r>
            <a:r>
              <a:rPr dirty="0" sz="2600" spc="-4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bosque</a:t>
            </a:r>
            <a:r>
              <a:rPr dirty="0" sz="2600" spc="-55">
                <a:latin typeface="Arial MT"/>
                <a:cs typeface="Arial MT"/>
              </a:rPr>
              <a:t> </a:t>
            </a:r>
            <a:r>
              <a:rPr dirty="0" sz="2600" spc="-10">
                <a:latin typeface="Arial MT"/>
                <a:cs typeface="Arial MT"/>
              </a:rPr>
              <a:t>denso)</a:t>
            </a:r>
            <a:endParaRPr sz="2600">
              <a:latin typeface="Arial MT"/>
              <a:cs typeface="Arial MT"/>
            </a:endParaRPr>
          </a:p>
          <a:p>
            <a:pPr marL="354965" marR="540385" indent="-342900">
              <a:lnSpc>
                <a:spcPct val="100000"/>
              </a:lnSpc>
              <a:spcBef>
                <a:spcPts val="635"/>
              </a:spcBef>
              <a:buClr>
                <a:srgbClr val="CC9900"/>
              </a:buClr>
              <a:buSzPct val="65384"/>
              <a:buFont typeface="Wingdings"/>
              <a:buChar char=""/>
              <a:tabLst>
                <a:tab pos="354965" algn="l"/>
              </a:tabLst>
            </a:pPr>
            <a:r>
              <a:rPr dirty="0" sz="2600">
                <a:latin typeface="Arial MT"/>
                <a:cs typeface="Arial MT"/>
              </a:rPr>
              <a:t>Policultivo</a:t>
            </a:r>
            <a:r>
              <a:rPr dirty="0" sz="2600" spc="-7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(mijo,</a:t>
            </a:r>
            <a:r>
              <a:rPr dirty="0" sz="2600" spc="-65">
                <a:latin typeface="Arial MT"/>
                <a:cs typeface="Arial MT"/>
              </a:rPr>
              <a:t> </a:t>
            </a:r>
            <a:r>
              <a:rPr dirty="0" sz="2600" spc="-10">
                <a:latin typeface="Arial MT"/>
                <a:cs typeface="Arial MT"/>
              </a:rPr>
              <a:t>maíz, </a:t>
            </a:r>
            <a:r>
              <a:rPr dirty="0" sz="2600">
                <a:latin typeface="Arial MT"/>
                <a:cs typeface="Arial MT"/>
              </a:rPr>
              <a:t>judías,</a:t>
            </a:r>
            <a:r>
              <a:rPr dirty="0" sz="2600" spc="-75">
                <a:latin typeface="Arial MT"/>
                <a:cs typeface="Arial MT"/>
              </a:rPr>
              <a:t> </a:t>
            </a:r>
            <a:r>
              <a:rPr dirty="0" sz="2600" spc="-10">
                <a:latin typeface="Arial MT"/>
                <a:cs typeface="Arial MT"/>
              </a:rPr>
              <a:t>mandioca...)</a:t>
            </a:r>
            <a:endParaRPr sz="2600">
              <a:latin typeface="Arial MT"/>
              <a:cs typeface="Arial MT"/>
            </a:endParaRPr>
          </a:p>
          <a:p>
            <a:pPr algn="just" marL="354965" marR="203200" indent="-342900">
              <a:lnSpc>
                <a:spcPct val="100200"/>
              </a:lnSpc>
              <a:spcBef>
                <a:spcPts val="630"/>
              </a:spcBef>
              <a:buClr>
                <a:srgbClr val="CC9900"/>
              </a:buClr>
              <a:buSzPct val="65384"/>
              <a:buFont typeface="Wingdings"/>
              <a:buChar char=""/>
              <a:tabLst>
                <a:tab pos="354965" algn="l"/>
              </a:tabLst>
            </a:pPr>
            <a:r>
              <a:rPr dirty="0" sz="2600">
                <a:latin typeface="Arial MT"/>
                <a:cs typeface="Arial MT"/>
              </a:rPr>
              <a:t>África</a:t>
            </a:r>
            <a:r>
              <a:rPr dirty="0" sz="2600" spc="-7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ecuatorial,</a:t>
            </a:r>
            <a:r>
              <a:rPr dirty="0" sz="2600" spc="-80">
                <a:latin typeface="Arial MT"/>
                <a:cs typeface="Arial MT"/>
              </a:rPr>
              <a:t> </a:t>
            </a:r>
            <a:r>
              <a:rPr dirty="0" sz="2600" spc="-10">
                <a:latin typeface="Arial MT"/>
                <a:cs typeface="Arial MT"/>
              </a:rPr>
              <a:t>cuenca </a:t>
            </a:r>
            <a:r>
              <a:rPr dirty="0" sz="2600">
                <a:latin typeface="Arial MT"/>
                <a:cs typeface="Arial MT"/>
              </a:rPr>
              <a:t>del</a:t>
            </a:r>
            <a:r>
              <a:rPr dirty="0" sz="2600" spc="-5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Amazonas</a:t>
            </a:r>
            <a:r>
              <a:rPr dirty="0" sz="2600" spc="-3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y</a:t>
            </a:r>
            <a:r>
              <a:rPr dirty="0" sz="2600" spc="-35">
                <a:latin typeface="Arial MT"/>
                <a:cs typeface="Arial MT"/>
              </a:rPr>
              <a:t> </a:t>
            </a:r>
            <a:r>
              <a:rPr dirty="0" sz="2600" spc="-10">
                <a:latin typeface="Arial MT"/>
                <a:cs typeface="Arial MT"/>
              </a:rPr>
              <a:t>algunas </a:t>
            </a:r>
            <a:r>
              <a:rPr dirty="0" sz="2600">
                <a:latin typeface="Arial MT"/>
                <a:cs typeface="Arial MT"/>
              </a:rPr>
              <a:t>zonas</a:t>
            </a:r>
            <a:r>
              <a:rPr dirty="0" sz="2600" spc="-4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de</a:t>
            </a:r>
            <a:r>
              <a:rPr dirty="0" sz="2600" spc="-40">
                <a:latin typeface="Arial MT"/>
                <a:cs typeface="Arial MT"/>
              </a:rPr>
              <a:t> </a:t>
            </a:r>
            <a:r>
              <a:rPr dirty="0" sz="2600" spc="-20">
                <a:latin typeface="Arial MT"/>
                <a:cs typeface="Arial MT"/>
              </a:rPr>
              <a:t>Asia</a:t>
            </a:r>
            <a:endParaRPr sz="26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54374" y="1257300"/>
            <a:ext cx="3307079" cy="568909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14777" y="537971"/>
            <a:ext cx="4760976" cy="3250692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31498" y="3869435"/>
            <a:ext cx="7127747" cy="329336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09801" y="1332991"/>
            <a:ext cx="3415665" cy="1064260"/>
          </a:xfrm>
          <a:prstGeom prst="rect"/>
        </p:spPr>
        <p:txBody>
          <a:bodyPr wrap="square" lIns="0" tIns="8890" rIns="0" bIns="0" rtlCol="0" vert="horz">
            <a:spAutoFit/>
          </a:bodyPr>
          <a:lstStyle/>
          <a:p>
            <a:pPr marL="12700" marR="5080" indent="-635">
              <a:lnSpc>
                <a:spcPct val="100600"/>
              </a:lnSpc>
              <a:spcBef>
                <a:spcPts val="70"/>
              </a:spcBef>
            </a:pPr>
            <a:r>
              <a:rPr dirty="0" sz="3400" spc="-10">
                <a:latin typeface="Times New Roman"/>
                <a:cs typeface="Times New Roman"/>
              </a:rPr>
              <a:t>Agricultura </a:t>
            </a:r>
            <a:r>
              <a:rPr dirty="0" sz="3400" spc="-50">
                <a:latin typeface="Times New Roman"/>
                <a:cs typeface="Times New Roman"/>
              </a:rPr>
              <a:t>itinerante</a:t>
            </a:r>
            <a:r>
              <a:rPr dirty="0" sz="3400" spc="-80">
                <a:latin typeface="Times New Roman"/>
                <a:cs typeface="Times New Roman"/>
              </a:rPr>
              <a:t> </a:t>
            </a:r>
            <a:r>
              <a:rPr dirty="0" sz="3400">
                <a:latin typeface="Times New Roman"/>
                <a:cs typeface="Times New Roman"/>
              </a:rPr>
              <a:t>o</a:t>
            </a:r>
            <a:r>
              <a:rPr dirty="0" sz="3400" spc="-80">
                <a:latin typeface="Times New Roman"/>
                <a:cs typeface="Times New Roman"/>
              </a:rPr>
              <a:t> </a:t>
            </a:r>
            <a:r>
              <a:rPr dirty="0" sz="3400">
                <a:latin typeface="Times New Roman"/>
                <a:cs typeface="Times New Roman"/>
              </a:rPr>
              <a:t>de</a:t>
            </a:r>
            <a:r>
              <a:rPr dirty="0" sz="3400" spc="-80">
                <a:latin typeface="Times New Roman"/>
                <a:cs typeface="Times New Roman"/>
              </a:rPr>
              <a:t> </a:t>
            </a:r>
            <a:r>
              <a:rPr dirty="0" sz="3400" spc="-35">
                <a:latin typeface="Times New Roman"/>
                <a:cs typeface="Times New Roman"/>
              </a:rPr>
              <a:t>rozas</a:t>
            </a:r>
            <a:endParaRPr sz="3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31273" y="1720595"/>
            <a:ext cx="8235950" cy="5088890"/>
            <a:chOff x="1231273" y="1720595"/>
            <a:chExt cx="8235950" cy="508889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59871" y="1720595"/>
              <a:ext cx="3200400" cy="272033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03069" y="4006595"/>
              <a:ext cx="5263896" cy="280263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1403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900">
                <a:latin typeface="Comic Sans MS"/>
                <a:cs typeface="Comic Sans MS"/>
              </a:rPr>
              <a:t>AGRICULTURA</a:t>
            </a:r>
            <a:r>
              <a:rPr dirty="0" sz="2900" spc="-90">
                <a:latin typeface="Comic Sans MS"/>
                <a:cs typeface="Comic Sans MS"/>
              </a:rPr>
              <a:t> </a:t>
            </a:r>
            <a:r>
              <a:rPr dirty="0" sz="2900" spc="-10">
                <a:latin typeface="Comic Sans MS"/>
                <a:cs typeface="Comic Sans MS"/>
              </a:rPr>
              <a:t>ITINERANTE</a:t>
            </a:r>
            <a:endParaRPr sz="29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687933" rIns="0" bIns="0" rtlCol="0" vert="horz">
            <a:spAutoFit/>
          </a:bodyPr>
          <a:lstStyle/>
          <a:p>
            <a:pPr marL="368300" indent="-342265">
              <a:lnSpc>
                <a:spcPct val="100000"/>
              </a:lnSpc>
              <a:spcBef>
                <a:spcPts val="720"/>
              </a:spcBef>
              <a:buClr>
                <a:srgbClr val="CC9900"/>
              </a:buClr>
              <a:buSzPct val="65384"/>
              <a:buFont typeface="Wingdings"/>
              <a:buChar char=""/>
              <a:tabLst>
                <a:tab pos="368935" algn="l"/>
              </a:tabLst>
            </a:pPr>
            <a:r>
              <a:rPr dirty="0" sz="2600" b="0">
                <a:solidFill>
                  <a:srgbClr val="000000"/>
                </a:solidFill>
                <a:latin typeface="Arial MT"/>
                <a:cs typeface="Arial MT"/>
              </a:rPr>
              <a:t>En</a:t>
            </a:r>
            <a:r>
              <a:rPr dirty="0" sz="2600" spc="-40" b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z="2600" b="0">
                <a:solidFill>
                  <a:srgbClr val="000000"/>
                </a:solidFill>
                <a:latin typeface="Arial MT"/>
                <a:cs typeface="Arial MT"/>
              </a:rPr>
              <a:t>zonas</a:t>
            </a:r>
            <a:r>
              <a:rPr dirty="0" sz="2600" spc="-35" b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z="2600" b="0">
                <a:solidFill>
                  <a:srgbClr val="000000"/>
                </a:solidFill>
                <a:latin typeface="Arial MT"/>
                <a:cs typeface="Arial MT"/>
              </a:rPr>
              <a:t>de</a:t>
            </a:r>
            <a:r>
              <a:rPr dirty="0" sz="2600" spc="-35" b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z="2600" b="0">
                <a:solidFill>
                  <a:srgbClr val="000000"/>
                </a:solidFill>
                <a:latin typeface="Arial MT"/>
                <a:cs typeface="Arial MT"/>
              </a:rPr>
              <a:t>clima</a:t>
            </a:r>
            <a:r>
              <a:rPr dirty="0" sz="2600" spc="-35" b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z="2600" b="0">
                <a:solidFill>
                  <a:srgbClr val="000000"/>
                </a:solidFill>
                <a:latin typeface="Arial MT"/>
                <a:cs typeface="Arial MT"/>
              </a:rPr>
              <a:t>tropical</a:t>
            </a:r>
            <a:r>
              <a:rPr dirty="0" sz="2600" spc="-55" b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z="2600" b="0">
                <a:solidFill>
                  <a:srgbClr val="000000"/>
                </a:solidFill>
                <a:latin typeface="Arial MT"/>
                <a:cs typeface="Arial MT"/>
              </a:rPr>
              <a:t>seco</a:t>
            </a:r>
            <a:r>
              <a:rPr dirty="0" sz="2600" spc="-40" b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z="2600" spc="-10" b="0">
                <a:solidFill>
                  <a:srgbClr val="000000"/>
                </a:solidFill>
                <a:latin typeface="Arial MT"/>
                <a:cs typeface="Arial MT"/>
              </a:rPr>
              <a:t>(sabana)</a:t>
            </a:r>
            <a:endParaRPr sz="2600">
              <a:latin typeface="Arial MT"/>
              <a:cs typeface="Arial MT"/>
            </a:endParaRPr>
          </a:p>
          <a:p>
            <a:pPr marL="368300" indent="-342265">
              <a:lnSpc>
                <a:spcPct val="100000"/>
              </a:lnSpc>
              <a:spcBef>
                <a:spcPts val="625"/>
              </a:spcBef>
              <a:buClr>
                <a:srgbClr val="CC9900"/>
              </a:buClr>
              <a:buSzPct val="65384"/>
              <a:buFont typeface="Wingdings"/>
              <a:buChar char=""/>
              <a:tabLst>
                <a:tab pos="368935" algn="l"/>
              </a:tabLst>
            </a:pPr>
            <a:r>
              <a:rPr dirty="0" sz="2600" b="0">
                <a:solidFill>
                  <a:srgbClr val="000000"/>
                </a:solidFill>
                <a:latin typeface="Arial MT"/>
                <a:cs typeface="Arial MT"/>
              </a:rPr>
              <a:t>Habitat</a:t>
            </a:r>
            <a:r>
              <a:rPr dirty="0" sz="2600" spc="-80" b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z="2600" b="0">
                <a:solidFill>
                  <a:srgbClr val="000000"/>
                </a:solidFill>
                <a:latin typeface="Arial MT"/>
                <a:cs typeface="Arial MT"/>
              </a:rPr>
              <a:t>concentrado</a:t>
            </a:r>
            <a:r>
              <a:rPr dirty="0" sz="2600" spc="-85" b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z="2600" b="0">
                <a:solidFill>
                  <a:srgbClr val="000000"/>
                </a:solidFill>
                <a:latin typeface="Arial MT"/>
                <a:cs typeface="Arial MT"/>
              </a:rPr>
              <a:t>(con</a:t>
            </a:r>
            <a:r>
              <a:rPr dirty="0" sz="2600" spc="-70" b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z="2600" b="0">
                <a:solidFill>
                  <a:srgbClr val="000000"/>
                </a:solidFill>
                <a:latin typeface="Arial MT"/>
                <a:cs typeface="Arial MT"/>
              </a:rPr>
              <a:t>cultivos</a:t>
            </a:r>
            <a:r>
              <a:rPr dirty="0" sz="2600" spc="-70" b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z="2600" spc="-10" b="0">
                <a:solidFill>
                  <a:srgbClr val="000000"/>
                </a:solidFill>
                <a:latin typeface="Arial MT"/>
                <a:cs typeface="Arial MT"/>
              </a:rPr>
              <a:t>alrededor)</a:t>
            </a:r>
            <a:endParaRPr sz="2600">
              <a:latin typeface="Arial MT"/>
              <a:cs typeface="Arial MT"/>
            </a:endParaRPr>
          </a:p>
          <a:p>
            <a:pPr marL="368300" marR="685800" indent="-342900">
              <a:lnSpc>
                <a:spcPct val="100200"/>
              </a:lnSpc>
              <a:spcBef>
                <a:spcPts val="630"/>
              </a:spcBef>
              <a:buClr>
                <a:srgbClr val="CC9900"/>
              </a:buClr>
              <a:buSzPct val="65384"/>
              <a:buFont typeface="Wingdings"/>
              <a:buChar char=""/>
              <a:tabLst>
                <a:tab pos="368935" algn="l"/>
              </a:tabLst>
            </a:pPr>
            <a:r>
              <a:rPr dirty="0" sz="2600" b="0">
                <a:solidFill>
                  <a:srgbClr val="000000"/>
                </a:solidFill>
                <a:latin typeface="Arial MT"/>
                <a:cs typeface="Arial MT"/>
              </a:rPr>
              <a:t>Policultivo:</a:t>
            </a:r>
            <a:r>
              <a:rPr dirty="0" sz="2600" spc="-85" b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z="2600" b="0">
                <a:solidFill>
                  <a:srgbClr val="000000"/>
                </a:solidFill>
                <a:latin typeface="Arial MT"/>
                <a:cs typeface="Arial MT"/>
              </a:rPr>
              <a:t>cereal,</a:t>
            </a:r>
            <a:r>
              <a:rPr dirty="0" sz="2600" spc="-75" b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z="2600" b="0">
                <a:solidFill>
                  <a:srgbClr val="000000"/>
                </a:solidFill>
                <a:latin typeface="Arial MT"/>
                <a:cs typeface="Arial MT"/>
              </a:rPr>
              <a:t>cultivos</a:t>
            </a:r>
            <a:r>
              <a:rPr dirty="0" sz="2600" spc="-70" b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z="2600" spc="-10" b="0">
                <a:solidFill>
                  <a:srgbClr val="000000"/>
                </a:solidFill>
                <a:latin typeface="Arial MT"/>
                <a:cs typeface="Arial MT"/>
              </a:rPr>
              <a:t>complementarios </a:t>
            </a:r>
            <a:r>
              <a:rPr dirty="0" sz="2600" b="0">
                <a:solidFill>
                  <a:srgbClr val="000000"/>
                </a:solidFill>
                <a:latin typeface="Arial MT"/>
                <a:cs typeface="Arial MT"/>
              </a:rPr>
              <a:t>(cacahuetes,</a:t>
            </a:r>
            <a:r>
              <a:rPr dirty="0" sz="2600" spc="-90" b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z="2600" b="0">
                <a:solidFill>
                  <a:srgbClr val="000000"/>
                </a:solidFill>
                <a:latin typeface="Arial MT"/>
                <a:cs typeface="Arial MT"/>
              </a:rPr>
              <a:t>judías,</a:t>
            </a:r>
            <a:r>
              <a:rPr dirty="0" sz="2600" spc="-90" b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z="2600" b="0">
                <a:solidFill>
                  <a:srgbClr val="000000"/>
                </a:solidFill>
                <a:latin typeface="Arial MT"/>
                <a:cs typeface="Arial MT"/>
              </a:rPr>
              <a:t>tubérculos...)</a:t>
            </a:r>
            <a:r>
              <a:rPr dirty="0" sz="2600" spc="-90" b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z="2600" b="0">
                <a:solidFill>
                  <a:srgbClr val="000000"/>
                </a:solidFill>
                <a:latin typeface="Arial MT"/>
                <a:cs typeface="Arial MT"/>
              </a:rPr>
              <a:t>y</a:t>
            </a:r>
            <a:r>
              <a:rPr dirty="0" sz="2600" spc="-80" b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z="2600" spc="-10" b="0">
                <a:solidFill>
                  <a:srgbClr val="000000"/>
                </a:solidFill>
                <a:latin typeface="Arial MT"/>
                <a:cs typeface="Arial MT"/>
              </a:rPr>
              <a:t>pequeña </a:t>
            </a:r>
            <a:r>
              <a:rPr dirty="0" sz="2600" b="0">
                <a:solidFill>
                  <a:srgbClr val="000000"/>
                </a:solidFill>
                <a:latin typeface="Arial MT"/>
                <a:cs typeface="Arial MT"/>
              </a:rPr>
              <a:t>huerta</a:t>
            </a:r>
            <a:r>
              <a:rPr dirty="0" sz="2600" spc="-80" b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z="2600" spc="-10" b="0">
                <a:solidFill>
                  <a:srgbClr val="000000"/>
                </a:solidFill>
                <a:latin typeface="Arial MT"/>
                <a:cs typeface="Arial MT"/>
              </a:rPr>
              <a:t>regada</a:t>
            </a:r>
            <a:endParaRPr sz="2600">
              <a:latin typeface="Arial MT"/>
              <a:cs typeface="Arial MT"/>
            </a:endParaRPr>
          </a:p>
          <a:p>
            <a:pPr marL="368300" indent="-342265">
              <a:lnSpc>
                <a:spcPct val="100000"/>
              </a:lnSpc>
              <a:spcBef>
                <a:spcPts val="625"/>
              </a:spcBef>
              <a:buClr>
                <a:srgbClr val="CC9900"/>
              </a:buClr>
              <a:buSzPct val="65384"/>
              <a:buFont typeface="Wingdings"/>
              <a:buChar char=""/>
              <a:tabLst>
                <a:tab pos="368935" algn="l"/>
              </a:tabLst>
            </a:pPr>
            <a:r>
              <a:rPr dirty="0" sz="2600" b="0">
                <a:solidFill>
                  <a:srgbClr val="000000"/>
                </a:solidFill>
                <a:latin typeface="Arial MT"/>
                <a:cs typeface="Arial MT"/>
              </a:rPr>
              <a:t>Rotación</a:t>
            </a:r>
            <a:r>
              <a:rPr dirty="0" sz="2600" spc="-45" b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z="2600" b="0">
                <a:solidFill>
                  <a:srgbClr val="000000"/>
                </a:solidFill>
                <a:latin typeface="Arial MT"/>
                <a:cs typeface="Arial MT"/>
              </a:rPr>
              <a:t>de</a:t>
            </a:r>
            <a:r>
              <a:rPr dirty="0" sz="2600" spc="-40" b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z="2600" b="0">
                <a:solidFill>
                  <a:srgbClr val="000000"/>
                </a:solidFill>
                <a:latin typeface="Arial MT"/>
                <a:cs typeface="Arial MT"/>
              </a:rPr>
              <a:t>cultivos.</a:t>
            </a:r>
            <a:r>
              <a:rPr dirty="0" sz="2600" spc="-50" b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z="2600" b="0">
                <a:solidFill>
                  <a:srgbClr val="000000"/>
                </a:solidFill>
                <a:latin typeface="Arial MT"/>
                <a:cs typeface="Arial MT"/>
              </a:rPr>
              <a:t>Uso</a:t>
            </a:r>
            <a:r>
              <a:rPr dirty="0" sz="2600" spc="-40" b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z="2600" b="0">
                <a:solidFill>
                  <a:srgbClr val="000000"/>
                </a:solidFill>
                <a:latin typeface="Arial MT"/>
                <a:cs typeface="Arial MT"/>
              </a:rPr>
              <a:t>del</a:t>
            </a:r>
            <a:r>
              <a:rPr dirty="0" sz="2600" spc="-60" b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z="2600" spc="-10" b="0">
                <a:solidFill>
                  <a:srgbClr val="000000"/>
                </a:solidFill>
                <a:latin typeface="Arial MT"/>
                <a:cs typeface="Arial MT"/>
              </a:rPr>
              <a:t>barbecho</a:t>
            </a:r>
            <a:endParaRPr sz="2600">
              <a:latin typeface="Arial MT"/>
              <a:cs typeface="Arial MT"/>
            </a:endParaRPr>
          </a:p>
          <a:p>
            <a:pPr marL="368300" marR="5080" indent="-342900">
              <a:lnSpc>
                <a:spcPct val="100000"/>
              </a:lnSpc>
              <a:spcBef>
                <a:spcPts val="635"/>
              </a:spcBef>
              <a:buClr>
                <a:srgbClr val="CC9900"/>
              </a:buClr>
              <a:buSzPct val="65384"/>
              <a:buFont typeface="Wingdings"/>
              <a:buChar char=""/>
              <a:tabLst>
                <a:tab pos="368935" algn="l"/>
              </a:tabLst>
            </a:pPr>
            <a:r>
              <a:rPr dirty="0" sz="2600" b="0">
                <a:solidFill>
                  <a:srgbClr val="000000"/>
                </a:solidFill>
                <a:latin typeface="Arial MT"/>
                <a:cs typeface="Arial MT"/>
              </a:rPr>
              <a:t>Africa</a:t>
            </a:r>
            <a:r>
              <a:rPr dirty="0" sz="2600" spc="-60" b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z="2600" b="0">
                <a:solidFill>
                  <a:srgbClr val="000000"/>
                </a:solidFill>
                <a:latin typeface="Arial MT"/>
                <a:cs typeface="Arial MT"/>
              </a:rPr>
              <a:t>subsahariana</a:t>
            </a:r>
            <a:r>
              <a:rPr dirty="0" sz="2600" spc="-60" b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z="2600" b="0">
                <a:solidFill>
                  <a:srgbClr val="000000"/>
                </a:solidFill>
                <a:latin typeface="Arial MT"/>
                <a:cs typeface="Arial MT"/>
              </a:rPr>
              <a:t>y</a:t>
            </a:r>
            <a:r>
              <a:rPr dirty="0" sz="2600" spc="-60" b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z="2600" b="0">
                <a:solidFill>
                  <a:srgbClr val="000000"/>
                </a:solidFill>
                <a:latin typeface="Arial MT"/>
                <a:cs typeface="Arial MT"/>
              </a:rPr>
              <a:t>algunos</a:t>
            </a:r>
            <a:r>
              <a:rPr dirty="0" sz="2600" spc="-60" b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z="2600" b="0">
                <a:solidFill>
                  <a:srgbClr val="000000"/>
                </a:solidFill>
                <a:latin typeface="Arial MT"/>
                <a:cs typeface="Arial MT"/>
              </a:rPr>
              <a:t>puntos</a:t>
            </a:r>
            <a:r>
              <a:rPr dirty="0" sz="2600" spc="-60" b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z="2600" b="0">
                <a:solidFill>
                  <a:srgbClr val="000000"/>
                </a:solidFill>
                <a:latin typeface="Arial MT"/>
                <a:cs typeface="Arial MT"/>
              </a:rPr>
              <a:t>de</a:t>
            </a:r>
            <a:r>
              <a:rPr dirty="0" sz="2600" spc="-55" b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 sz="2600" spc="-10" b="0">
                <a:solidFill>
                  <a:srgbClr val="000000"/>
                </a:solidFill>
                <a:latin typeface="Arial MT"/>
                <a:cs typeface="Arial MT"/>
              </a:rPr>
              <a:t>América </a:t>
            </a:r>
            <a:r>
              <a:rPr dirty="0" sz="2600" b="0">
                <a:solidFill>
                  <a:srgbClr val="000000"/>
                </a:solidFill>
                <a:latin typeface="Arial MT"/>
                <a:cs typeface="Arial MT"/>
              </a:rPr>
              <a:t>y </a:t>
            </a:r>
            <a:r>
              <a:rPr dirty="0" sz="2600" spc="-10" b="0">
                <a:solidFill>
                  <a:srgbClr val="000000"/>
                </a:solidFill>
                <a:latin typeface="Arial MT"/>
                <a:cs typeface="Arial MT"/>
              </a:rPr>
              <a:t>Asia.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9023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900">
                <a:solidFill>
                  <a:srgbClr val="3A812E"/>
                </a:solidFill>
              </a:rPr>
              <a:t>AGRICULTURA</a:t>
            </a:r>
            <a:r>
              <a:rPr dirty="0" sz="2900" spc="-95">
                <a:solidFill>
                  <a:srgbClr val="3A812E"/>
                </a:solidFill>
              </a:rPr>
              <a:t> </a:t>
            </a:r>
            <a:r>
              <a:rPr dirty="0" sz="2900">
                <a:solidFill>
                  <a:srgbClr val="3A812E"/>
                </a:solidFill>
              </a:rPr>
              <a:t>EXTENSIVA</a:t>
            </a:r>
            <a:r>
              <a:rPr dirty="0" sz="2900" spc="-90">
                <a:solidFill>
                  <a:srgbClr val="3A812E"/>
                </a:solidFill>
              </a:rPr>
              <a:t> </a:t>
            </a:r>
            <a:r>
              <a:rPr dirty="0" sz="2900">
                <a:solidFill>
                  <a:srgbClr val="3A812E"/>
                </a:solidFill>
              </a:rPr>
              <a:t>DE</a:t>
            </a:r>
            <a:r>
              <a:rPr dirty="0" sz="2900" spc="-95">
                <a:solidFill>
                  <a:srgbClr val="3A812E"/>
                </a:solidFill>
              </a:rPr>
              <a:t> </a:t>
            </a:r>
            <a:r>
              <a:rPr dirty="0" sz="2900" spc="-10">
                <a:solidFill>
                  <a:srgbClr val="3A812E"/>
                </a:solidFill>
              </a:rPr>
              <a:t>SECANO</a:t>
            </a:r>
            <a:endParaRPr sz="29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025531" y="1257300"/>
            <a:ext cx="8892540" cy="5949950"/>
            <a:chOff x="1025531" y="1257300"/>
            <a:chExt cx="8892540" cy="594995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5531" y="1257300"/>
              <a:ext cx="7239000" cy="4582667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67633" y="4402835"/>
              <a:ext cx="4250435" cy="280415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53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>
                <a:latin typeface="Comic Sans MS"/>
                <a:cs typeface="Comic Sans MS"/>
              </a:rPr>
              <a:t>AGRICULTURA</a:t>
            </a:r>
            <a:r>
              <a:rPr dirty="0" sz="2500" spc="-70">
                <a:latin typeface="Comic Sans MS"/>
                <a:cs typeface="Comic Sans MS"/>
              </a:rPr>
              <a:t> </a:t>
            </a:r>
            <a:r>
              <a:rPr dirty="0" sz="2500">
                <a:latin typeface="Comic Sans MS"/>
                <a:cs typeface="Comic Sans MS"/>
              </a:rPr>
              <a:t>EXTENSIVA</a:t>
            </a:r>
            <a:r>
              <a:rPr dirty="0" sz="2500" spc="-65">
                <a:latin typeface="Comic Sans MS"/>
                <a:cs typeface="Comic Sans MS"/>
              </a:rPr>
              <a:t> </a:t>
            </a:r>
            <a:r>
              <a:rPr dirty="0" sz="2500">
                <a:latin typeface="Comic Sans MS"/>
                <a:cs typeface="Comic Sans MS"/>
              </a:rPr>
              <a:t>DE</a:t>
            </a:r>
            <a:r>
              <a:rPr dirty="0" sz="2500" spc="-65">
                <a:latin typeface="Comic Sans MS"/>
                <a:cs typeface="Comic Sans MS"/>
              </a:rPr>
              <a:t> </a:t>
            </a:r>
            <a:r>
              <a:rPr dirty="0" sz="2500" spc="-10">
                <a:latin typeface="Comic Sans MS"/>
                <a:cs typeface="Comic Sans MS"/>
              </a:rPr>
              <a:t>SECANO</a:t>
            </a:r>
            <a:endParaRPr sz="25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3330" y="3395472"/>
            <a:ext cx="3634739" cy="3148583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538617" y="1794763"/>
            <a:ext cx="4520565" cy="3710304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marL="354965" marR="471170" indent="-342900">
              <a:lnSpc>
                <a:spcPts val="2380"/>
              </a:lnSpc>
              <a:spcBef>
                <a:spcPts val="390"/>
              </a:spcBef>
              <a:buClr>
                <a:srgbClr val="CC9900"/>
              </a:buClr>
              <a:buSzPct val="63636"/>
              <a:buFont typeface="Wingdings"/>
              <a:buChar char=""/>
              <a:tabLst>
                <a:tab pos="354965" algn="l"/>
              </a:tabLst>
            </a:pPr>
            <a:r>
              <a:rPr dirty="0" sz="2200">
                <a:latin typeface="Arial MT"/>
                <a:cs typeface="Arial MT"/>
              </a:rPr>
              <a:t>Se</a:t>
            </a:r>
            <a:r>
              <a:rPr dirty="0" sz="2200" spc="-3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da</a:t>
            </a:r>
            <a:r>
              <a:rPr dirty="0" sz="2200" spc="-3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en</a:t>
            </a:r>
            <a:r>
              <a:rPr dirty="0" sz="2200" spc="-3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zonas</a:t>
            </a:r>
            <a:r>
              <a:rPr dirty="0" sz="2200" spc="-2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con</a:t>
            </a:r>
            <a:r>
              <a:rPr dirty="0" sz="2200" spc="-30">
                <a:latin typeface="Arial MT"/>
                <a:cs typeface="Arial MT"/>
              </a:rPr>
              <a:t> </a:t>
            </a:r>
            <a:r>
              <a:rPr dirty="0" sz="2200" spc="-20">
                <a:latin typeface="Arial MT"/>
                <a:cs typeface="Arial MT"/>
              </a:rPr>
              <a:t>clima </a:t>
            </a:r>
            <a:r>
              <a:rPr dirty="0" sz="2200">
                <a:latin typeface="Arial MT"/>
                <a:cs typeface="Arial MT"/>
              </a:rPr>
              <a:t>monzónico</a:t>
            </a:r>
            <a:r>
              <a:rPr dirty="0" sz="2200" spc="-8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(tropical</a:t>
            </a:r>
            <a:r>
              <a:rPr dirty="0" sz="2200" spc="-8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húmedo).</a:t>
            </a:r>
            <a:endParaRPr sz="2200">
              <a:latin typeface="Arial MT"/>
              <a:cs typeface="Arial MT"/>
            </a:endParaRPr>
          </a:p>
          <a:p>
            <a:pPr marL="354965" marR="5080" indent="-342900">
              <a:lnSpc>
                <a:spcPts val="2380"/>
              </a:lnSpc>
              <a:spcBef>
                <a:spcPts val="520"/>
              </a:spcBef>
              <a:buClr>
                <a:srgbClr val="CC9900"/>
              </a:buClr>
              <a:buSzPct val="63636"/>
              <a:buFont typeface="Wingdings"/>
              <a:buChar char=""/>
              <a:tabLst>
                <a:tab pos="354965" algn="l"/>
              </a:tabLst>
            </a:pPr>
            <a:r>
              <a:rPr dirty="0" sz="2200">
                <a:latin typeface="Arial MT"/>
                <a:cs typeface="Arial MT"/>
              </a:rPr>
              <a:t>Inundación</a:t>
            </a:r>
            <a:r>
              <a:rPr dirty="0" sz="2200" spc="-7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de</a:t>
            </a:r>
            <a:r>
              <a:rPr dirty="0" sz="2200" spc="-7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campos</a:t>
            </a:r>
            <a:r>
              <a:rPr dirty="0" sz="2200" spc="-6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(monzón): </a:t>
            </a:r>
            <a:r>
              <a:rPr dirty="0" sz="2200">
                <a:latin typeface="Arial MT"/>
                <a:cs typeface="Arial MT"/>
              </a:rPr>
              <a:t>cultivo</a:t>
            </a:r>
            <a:r>
              <a:rPr dirty="0" sz="2200" spc="-4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de</a:t>
            </a:r>
            <a:r>
              <a:rPr dirty="0" sz="2200" spc="-40">
                <a:latin typeface="Arial MT"/>
                <a:cs typeface="Arial MT"/>
              </a:rPr>
              <a:t> </a:t>
            </a:r>
            <a:r>
              <a:rPr dirty="0" sz="2200" spc="-20">
                <a:latin typeface="Arial MT"/>
                <a:cs typeface="Arial MT"/>
              </a:rPr>
              <a:t>arroz</a:t>
            </a:r>
            <a:endParaRPr sz="2200">
              <a:latin typeface="Arial MT"/>
              <a:cs typeface="Arial MT"/>
            </a:endParaRPr>
          </a:p>
          <a:p>
            <a:pPr marL="354965" marR="222885" indent="-342900">
              <a:lnSpc>
                <a:spcPts val="2380"/>
              </a:lnSpc>
              <a:spcBef>
                <a:spcPts val="509"/>
              </a:spcBef>
              <a:buClr>
                <a:srgbClr val="CC9900"/>
              </a:buClr>
              <a:buSzPct val="63636"/>
              <a:buFont typeface="Wingdings"/>
              <a:buChar char=""/>
              <a:tabLst>
                <a:tab pos="354965" algn="l"/>
              </a:tabLst>
            </a:pPr>
            <a:r>
              <a:rPr dirty="0" sz="2200">
                <a:latin typeface="Arial MT"/>
                <a:cs typeface="Arial MT"/>
              </a:rPr>
              <a:t>Zonas</a:t>
            </a:r>
            <a:r>
              <a:rPr dirty="0" sz="2200" spc="-5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con</a:t>
            </a:r>
            <a:r>
              <a:rPr dirty="0" sz="2200" spc="-5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gran</a:t>
            </a:r>
            <a:r>
              <a:rPr dirty="0" sz="2200" spc="-5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densidad</a:t>
            </a:r>
            <a:r>
              <a:rPr dirty="0" sz="2200" spc="-55">
                <a:latin typeface="Arial MT"/>
                <a:cs typeface="Arial MT"/>
              </a:rPr>
              <a:t> </a:t>
            </a:r>
            <a:r>
              <a:rPr dirty="0" sz="2200" spc="-25">
                <a:latin typeface="Arial MT"/>
                <a:cs typeface="Arial MT"/>
              </a:rPr>
              <a:t>de </a:t>
            </a:r>
            <a:r>
              <a:rPr dirty="0" sz="2200">
                <a:latin typeface="Arial MT"/>
                <a:cs typeface="Arial MT"/>
              </a:rPr>
              <a:t>población:</a:t>
            </a:r>
            <a:r>
              <a:rPr dirty="0" sz="2200" spc="-9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abancalamiento </a:t>
            </a:r>
            <a:r>
              <a:rPr dirty="0" sz="2200">
                <a:latin typeface="Arial MT"/>
                <a:cs typeface="Arial MT"/>
              </a:rPr>
              <a:t>(aprovechar</a:t>
            </a:r>
            <a:r>
              <a:rPr dirty="0" sz="2200" spc="-5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todo</a:t>
            </a:r>
            <a:r>
              <a:rPr dirty="0" sz="2200" spc="-5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el</a:t>
            </a:r>
            <a:r>
              <a:rPr dirty="0" sz="2200" spc="-6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espacio</a:t>
            </a:r>
            <a:r>
              <a:rPr dirty="0" sz="2200" spc="-55">
                <a:latin typeface="Arial MT"/>
                <a:cs typeface="Arial MT"/>
              </a:rPr>
              <a:t> </a:t>
            </a:r>
            <a:r>
              <a:rPr dirty="0" sz="2200" spc="-50">
                <a:latin typeface="Arial MT"/>
                <a:cs typeface="Arial MT"/>
              </a:rPr>
              <a:t>y </a:t>
            </a:r>
            <a:r>
              <a:rPr dirty="0" sz="2200">
                <a:latin typeface="Arial MT"/>
                <a:cs typeface="Arial MT"/>
              </a:rPr>
              <a:t>obtener</a:t>
            </a:r>
            <a:r>
              <a:rPr dirty="0" sz="2200" spc="-5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el</a:t>
            </a:r>
            <a:r>
              <a:rPr dirty="0" sz="2200" spc="-4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máximo</a:t>
            </a:r>
            <a:r>
              <a:rPr dirty="0" sz="2200" spc="-5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rendimiento)</a:t>
            </a:r>
            <a:endParaRPr sz="22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215"/>
              </a:spcBef>
              <a:buClr>
                <a:srgbClr val="CC9900"/>
              </a:buClr>
              <a:buSzPct val="63636"/>
              <a:buFont typeface="Wingdings"/>
              <a:buChar char=""/>
              <a:tabLst>
                <a:tab pos="354965" algn="l"/>
              </a:tabLst>
            </a:pPr>
            <a:r>
              <a:rPr dirty="0" sz="2200">
                <a:latin typeface="Arial MT"/>
                <a:cs typeface="Arial MT"/>
              </a:rPr>
              <a:t>Parcelas</a:t>
            </a:r>
            <a:r>
              <a:rPr dirty="0" sz="2200" spc="-5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muy</a:t>
            </a:r>
            <a:r>
              <a:rPr dirty="0" sz="2200" spc="-65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pequeñas</a:t>
            </a:r>
            <a:endParaRPr sz="22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250"/>
              </a:spcBef>
              <a:buClr>
                <a:srgbClr val="CC9900"/>
              </a:buClr>
              <a:buSzPct val="63636"/>
              <a:buFont typeface="Wingdings"/>
              <a:buChar char=""/>
              <a:tabLst>
                <a:tab pos="354965" algn="l"/>
              </a:tabLst>
            </a:pPr>
            <a:r>
              <a:rPr dirty="0" sz="2200">
                <a:latin typeface="Arial MT"/>
                <a:cs typeface="Arial MT"/>
              </a:rPr>
              <a:t>Mucha</a:t>
            </a:r>
            <a:r>
              <a:rPr dirty="0" sz="2200" spc="-45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mano</a:t>
            </a:r>
            <a:r>
              <a:rPr dirty="0" sz="2200" spc="-50">
                <a:latin typeface="Arial MT"/>
                <a:cs typeface="Arial MT"/>
              </a:rPr>
              <a:t> </a:t>
            </a:r>
            <a:r>
              <a:rPr dirty="0" sz="2200">
                <a:latin typeface="Arial MT"/>
                <a:cs typeface="Arial MT"/>
              </a:rPr>
              <a:t>de</a:t>
            </a:r>
            <a:r>
              <a:rPr dirty="0" sz="2200" spc="-50">
                <a:latin typeface="Arial MT"/>
                <a:cs typeface="Arial MT"/>
              </a:rPr>
              <a:t> </a:t>
            </a:r>
            <a:r>
              <a:rPr dirty="0" sz="2200" spc="-20">
                <a:latin typeface="Arial MT"/>
                <a:cs typeface="Arial MT"/>
              </a:rPr>
              <a:t>obra</a:t>
            </a:r>
            <a:endParaRPr sz="22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265"/>
              </a:spcBef>
              <a:buClr>
                <a:srgbClr val="CC9900"/>
              </a:buClr>
              <a:buSzPct val="63636"/>
              <a:buFont typeface="Wingdings"/>
              <a:buChar char=""/>
              <a:tabLst>
                <a:tab pos="354965" algn="l"/>
              </a:tabLst>
            </a:pPr>
            <a:r>
              <a:rPr dirty="0" sz="2200">
                <a:latin typeface="Arial MT"/>
                <a:cs typeface="Arial MT"/>
              </a:rPr>
              <a:t>Baja</a:t>
            </a:r>
            <a:r>
              <a:rPr dirty="0" sz="2200" spc="-30">
                <a:latin typeface="Arial MT"/>
                <a:cs typeface="Arial MT"/>
              </a:rPr>
              <a:t> </a:t>
            </a:r>
            <a:r>
              <a:rPr dirty="0" sz="2200" spc="-10">
                <a:latin typeface="Arial MT"/>
                <a:cs typeface="Arial MT"/>
              </a:rPr>
              <a:t>productividad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91016" y="648715"/>
            <a:ext cx="761365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AGRICULTURA</a:t>
            </a:r>
            <a:r>
              <a:rPr dirty="0" spc="-60"/>
              <a:t> </a:t>
            </a:r>
            <a:r>
              <a:rPr dirty="0"/>
              <a:t>IRRIGADA</a:t>
            </a:r>
            <a:r>
              <a:rPr dirty="0" spc="-45"/>
              <a:t> </a:t>
            </a:r>
            <a:r>
              <a:rPr dirty="0" spc="-10"/>
              <a:t>MONZÓNICA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53903" y="1257299"/>
            <a:ext cx="8719185" cy="5747385"/>
            <a:chOff x="953903" y="1257299"/>
            <a:chExt cx="8719185" cy="574738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3903" y="1402080"/>
              <a:ext cx="4572000" cy="3096767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4105" y="1257299"/>
              <a:ext cx="4038600" cy="275082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29818" y="3922775"/>
              <a:ext cx="4753355" cy="3081527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1403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900">
                <a:latin typeface="Comic Sans MS"/>
                <a:cs typeface="Comic Sans MS"/>
              </a:rPr>
              <a:t>AGRICULTURA</a:t>
            </a:r>
            <a:r>
              <a:rPr dirty="0" sz="2900" spc="-70">
                <a:latin typeface="Comic Sans MS"/>
                <a:cs typeface="Comic Sans MS"/>
              </a:rPr>
              <a:t> </a:t>
            </a:r>
            <a:r>
              <a:rPr dirty="0" sz="2900">
                <a:latin typeface="Comic Sans MS"/>
                <a:cs typeface="Comic Sans MS"/>
              </a:rPr>
              <a:t>IRRIGADA</a:t>
            </a:r>
            <a:r>
              <a:rPr dirty="0" sz="2900" spc="-70">
                <a:latin typeface="Comic Sans MS"/>
                <a:cs typeface="Comic Sans MS"/>
              </a:rPr>
              <a:t> </a:t>
            </a:r>
            <a:r>
              <a:rPr dirty="0" sz="2900" spc="-10">
                <a:latin typeface="Comic Sans MS"/>
                <a:cs typeface="Comic Sans MS"/>
              </a:rPr>
              <a:t>MONZÓNICA</a:t>
            </a:r>
            <a:endParaRPr sz="29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AGRICULTURA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15"/>
              <a:t> </a:t>
            </a:r>
            <a:r>
              <a:rPr dirty="0" spc="-10"/>
              <a:t>MERCADO</a:t>
            </a:r>
          </a:p>
          <a:p>
            <a:pPr>
              <a:lnSpc>
                <a:spcPct val="100000"/>
              </a:lnSpc>
              <a:spcBef>
                <a:spcPts val="70"/>
              </a:spcBef>
            </a:pPr>
          </a:p>
          <a:p>
            <a:pPr marL="591185" marR="334010" indent="-342900">
              <a:lnSpc>
                <a:spcPct val="100400"/>
              </a:lnSpc>
              <a:buClr>
                <a:srgbClr val="CC9900"/>
              </a:buClr>
              <a:buSzPct val="65217"/>
              <a:buFont typeface="Wingdings"/>
              <a:buChar char=""/>
              <a:tabLst>
                <a:tab pos="591185" algn="l"/>
              </a:tabLst>
            </a:pP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Objetivo</a:t>
            </a:r>
            <a:r>
              <a:rPr dirty="0" sz="2300" spc="-55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fundamental:</a:t>
            </a:r>
            <a:r>
              <a:rPr dirty="0" sz="2300" spc="-60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vender</a:t>
            </a:r>
            <a:r>
              <a:rPr dirty="0" sz="2300" spc="-70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los</a:t>
            </a:r>
            <a:r>
              <a:rPr dirty="0" sz="2300" spc="-60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productos</a:t>
            </a:r>
            <a:r>
              <a:rPr dirty="0" sz="2300" spc="-60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en</a:t>
            </a:r>
            <a:r>
              <a:rPr dirty="0" sz="2300" spc="-50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spc="-25" b="0">
                <a:solidFill>
                  <a:srgbClr val="000000"/>
                </a:solidFill>
                <a:latin typeface="Comic Sans MS"/>
                <a:cs typeface="Comic Sans MS"/>
              </a:rPr>
              <a:t>el </a:t>
            </a: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mercado</a:t>
            </a:r>
            <a:r>
              <a:rPr dirty="0" sz="2300" spc="-50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interior</a:t>
            </a:r>
            <a:r>
              <a:rPr dirty="0" sz="2300" spc="-50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o</a:t>
            </a:r>
            <a:r>
              <a:rPr dirty="0" sz="2300" spc="-45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spc="-10" b="0">
                <a:solidFill>
                  <a:srgbClr val="000000"/>
                </a:solidFill>
                <a:latin typeface="Comic Sans MS"/>
                <a:cs typeface="Comic Sans MS"/>
              </a:rPr>
              <a:t>exterior.</a:t>
            </a:r>
            <a:endParaRPr sz="2300">
              <a:latin typeface="Comic Sans MS"/>
              <a:cs typeface="Comic Sans MS"/>
            </a:endParaRPr>
          </a:p>
          <a:p>
            <a:pPr marL="591185" indent="-342900">
              <a:lnSpc>
                <a:spcPct val="100000"/>
              </a:lnSpc>
              <a:spcBef>
                <a:spcPts val="550"/>
              </a:spcBef>
              <a:buClr>
                <a:srgbClr val="CC9900"/>
              </a:buClr>
              <a:buSzPct val="65217"/>
              <a:buFont typeface="Wingdings"/>
              <a:buChar char=""/>
              <a:tabLst>
                <a:tab pos="591185" algn="l"/>
              </a:tabLst>
            </a:pP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Monocultivo</a:t>
            </a:r>
            <a:r>
              <a:rPr dirty="0" sz="2300" spc="-70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y</a:t>
            </a:r>
            <a:r>
              <a:rPr dirty="0" sz="2300" spc="-70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spc="-10" b="0">
                <a:solidFill>
                  <a:srgbClr val="000000"/>
                </a:solidFill>
                <a:latin typeface="Comic Sans MS"/>
                <a:cs typeface="Comic Sans MS"/>
              </a:rPr>
              <a:t>especialización.</a:t>
            </a:r>
            <a:endParaRPr sz="2300">
              <a:latin typeface="Comic Sans MS"/>
              <a:cs typeface="Comic Sans MS"/>
            </a:endParaRPr>
          </a:p>
          <a:p>
            <a:pPr marL="591185" marR="5080" indent="-342900">
              <a:lnSpc>
                <a:spcPct val="100000"/>
              </a:lnSpc>
              <a:spcBef>
                <a:spcPts val="555"/>
              </a:spcBef>
              <a:buClr>
                <a:srgbClr val="CC9900"/>
              </a:buClr>
              <a:buSzPct val="65217"/>
              <a:buFont typeface="Wingdings"/>
              <a:buChar char=""/>
              <a:tabLst>
                <a:tab pos="591185" algn="l"/>
              </a:tabLst>
            </a:pP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Gran</a:t>
            </a:r>
            <a:r>
              <a:rPr dirty="0" sz="2300" spc="-45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inversión</a:t>
            </a:r>
            <a:r>
              <a:rPr dirty="0" sz="2300" spc="-45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económica:</a:t>
            </a:r>
            <a:r>
              <a:rPr dirty="0" sz="2300" spc="-55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se</a:t>
            </a:r>
            <a:r>
              <a:rPr dirty="0" sz="2300" spc="-35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invierte</a:t>
            </a:r>
            <a:r>
              <a:rPr dirty="0" sz="2300" spc="-55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en</a:t>
            </a:r>
            <a:r>
              <a:rPr dirty="0" sz="2300" spc="-45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spc="-10" b="0">
                <a:solidFill>
                  <a:srgbClr val="000000"/>
                </a:solidFill>
                <a:latin typeface="Comic Sans MS"/>
                <a:cs typeface="Comic Sans MS"/>
              </a:rPr>
              <a:t>maquinaria, </a:t>
            </a: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investigación,</a:t>
            </a:r>
            <a:r>
              <a:rPr dirty="0" sz="2300" spc="-70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ampliación</a:t>
            </a:r>
            <a:r>
              <a:rPr dirty="0" sz="2300" spc="-65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dirty="0" sz="2300" spc="-70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regadíos,</a:t>
            </a:r>
            <a:r>
              <a:rPr dirty="0" sz="2300" spc="-70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spc="-10" b="0">
                <a:solidFill>
                  <a:srgbClr val="000000"/>
                </a:solidFill>
                <a:latin typeface="Comic Sans MS"/>
                <a:cs typeface="Comic Sans MS"/>
              </a:rPr>
              <a:t>tratamientos fitosanitarios...</a:t>
            </a:r>
            <a:endParaRPr sz="2300">
              <a:latin typeface="Comic Sans MS"/>
              <a:cs typeface="Comic Sans MS"/>
            </a:endParaRPr>
          </a:p>
          <a:p>
            <a:pPr marL="591185" indent="-342900">
              <a:lnSpc>
                <a:spcPct val="100000"/>
              </a:lnSpc>
              <a:spcBef>
                <a:spcPts val="550"/>
              </a:spcBef>
              <a:buClr>
                <a:srgbClr val="CC9900"/>
              </a:buClr>
              <a:buSzPct val="65217"/>
              <a:buFont typeface="Wingdings"/>
              <a:buChar char=""/>
              <a:tabLst>
                <a:tab pos="591185" algn="l"/>
              </a:tabLst>
            </a:pP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Técnicas</a:t>
            </a:r>
            <a:r>
              <a:rPr dirty="0" sz="2300" spc="-50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dirty="0" sz="2300" spc="-45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cultivo</a:t>
            </a:r>
            <a:r>
              <a:rPr dirty="0" sz="2300" spc="-45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muy</a:t>
            </a:r>
            <a:r>
              <a:rPr dirty="0" sz="2300" spc="-50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spc="-10" b="0">
                <a:solidFill>
                  <a:srgbClr val="000000"/>
                </a:solidFill>
                <a:latin typeface="Comic Sans MS"/>
                <a:cs typeface="Comic Sans MS"/>
              </a:rPr>
              <a:t>modernas.</a:t>
            </a:r>
            <a:endParaRPr sz="2300">
              <a:latin typeface="Comic Sans MS"/>
              <a:cs typeface="Comic Sans MS"/>
            </a:endParaRPr>
          </a:p>
          <a:p>
            <a:pPr marL="591185" indent="-342900">
              <a:lnSpc>
                <a:spcPct val="100000"/>
              </a:lnSpc>
              <a:spcBef>
                <a:spcPts val="555"/>
              </a:spcBef>
              <a:buClr>
                <a:srgbClr val="CC9900"/>
              </a:buClr>
              <a:buSzPct val="65217"/>
              <a:buFont typeface="Wingdings"/>
              <a:buChar char=""/>
              <a:tabLst>
                <a:tab pos="591185" algn="l"/>
              </a:tabLst>
            </a:pP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Productividad</a:t>
            </a:r>
            <a:r>
              <a:rPr dirty="0" sz="2300" spc="-75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muy</a:t>
            </a:r>
            <a:r>
              <a:rPr dirty="0" sz="2300" spc="-80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spc="-20" b="0">
                <a:solidFill>
                  <a:srgbClr val="000000"/>
                </a:solidFill>
                <a:latin typeface="Comic Sans MS"/>
                <a:cs typeface="Comic Sans MS"/>
              </a:rPr>
              <a:t>alta.</a:t>
            </a:r>
            <a:endParaRPr sz="2300">
              <a:latin typeface="Comic Sans MS"/>
              <a:cs typeface="Comic Sans MS"/>
            </a:endParaRPr>
          </a:p>
          <a:p>
            <a:pPr marL="591185" marR="246379" indent="-342900">
              <a:lnSpc>
                <a:spcPct val="100000"/>
              </a:lnSpc>
              <a:spcBef>
                <a:spcPts val="550"/>
              </a:spcBef>
              <a:buClr>
                <a:srgbClr val="CC9900"/>
              </a:buClr>
              <a:buSzPct val="65217"/>
              <a:buFont typeface="Wingdings"/>
              <a:buChar char=""/>
              <a:tabLst>
                <a:tab pos="591185" algn="l"/>
              </a:tabLst>
            </a:pP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Mayor</a:t>
            </a:r>
            <a:r>
              <a:rPr dirty="0" sz="2300" spc="-55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independencia</a:t>
            </a:r>
            <a:r>
              <a:rPr dirty="0" sz="2300" spc="-60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frente</a:t>
            </a:r>
            <a:r>
              <a:rPr dirty="0" sz="2300" spc="-55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a</a:t>
            </a:r>
            <a:r>
              <a:rPr dirty="0" sz="2300" spc="-55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los</a:t>
            </a:r>
            <a:r>
              <a:rPr dirty="0" sz="2300" spc="-50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factores</a:t>
            </a:r>
            <a:r>
              <a:rPr dirty="0" sz="2300" spc="-45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spc="-10" b="0">
                <a:solidFill>
                  <a:srgbClr val="000000"/>
                </a:solidFill>
                <a:latin typeface="Comic Sans MS"/>
                <a:cs typeface="Comic Sans MS"/>
              </a:rPr>
              <a:t>físicos </a:t>
            </a: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(calidad</a:t>
            </a:r>
            <a:r>
              <a:rPr dirty="0" sz="2300" spc="-40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de</a:t>
            </a:r>
            <a:r>
              <a:rPr dirty="0" sz="2300" spc="-55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la</a:t>
            </a:r>
            <a:r>
              <a:rPr dirty="0" sz="2300" spc="-40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tierra,</a:t>
            </a:r>
            <a:r>
              <a:rPr dirty="0" sz="2300" spc="-40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b="0">
                <a:solidFill>
                  <a:srgbClr val="000000"/>
                </a:solidFill>
                <a:latin typeface="Comic Sans MS"/>
                <a:cs typeface="Comic Sans MS"/>
              </a:rPr>
              <a:t>factores</a:t>
            </a:r>
            <a:r>
              <a:rPr dirty="0" sz="2300" spc="-45" b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dirty="0" sz="2300" spc="-10" b="0">
                <a:solidFill>
                  <a:srgbClr val="000000"/>
                </a:solidFill>
                <a:latin typeface="Comic Sans MS"/>
                <a:cs typeface="Comic Sans MS"/>
              </a:rPr>
              <a:t>metereológicos...)</a:t>
            </a:r>
            <a:endParaRPr sz="23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37093" y="648716"/>
            <a:ext cx="7216775" cy="4679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900">
                <a:solidFill>
                  <a:srgbClr val="3A812E"/>
                </a:solidFill>
              </a:rPr>
              <a:t>PAISAJES</a:t>
            </a:r>
            <a:r>
              <a:rPr dirty="0" sz="2900" spc="-60">
                <a:solidFill>
                  <a:srgbClr val="3A812E"/>
                </a:solidFill>
              </a:rPr>
              <a:t> </a:t>
            </a:r>
            <a:r>
              <a:rPr dirty="0" sz="2900">
                <a:solidFill>
                  <a:srgbClr val="3A812E"/>
                </a:solidFill>
              </a:rPr>
              <a:t>AGRARIOS</a:t>
            </a:r>
            <a:r>
              <a:rPr dirty="0" sz="2900" spc="-55">
                <a:solidFill>
                  <a:srgbClr val="3A812E"/>
                </a:solidFill>
              </a:rPr>
              <a:t> </a:t>
            </a:r>
            <a:r>
              <a:rPr dirty="0" sz="2900" spc="-10">
                <a:solidFill>
                  <a:srgbClr val="3A812E"/>
                </a:solidFill>
              </a:rPr>
              <a:t>DESARROLLADOS</a:t>
            </a:r>
            <a:endParaRPr sz="29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19607" rIns="0" bIns="0" rtlCol="0" vert="horz">
            <a:spAutoFit/>
          </a:bodyPr>
          <a:lstStyle/>
          <a:p>
            <a:pPr marL="234950" marR="5080">
              <a:lnSpc>
                <a:spcPct val="100000"/>
              </a:lnSpc>
              <a:spcBef>
                <a:spcPts val="100"/>
              </a:spcBef>
            </a:pPr>
            <a:r>
              <a:rPr dirty="0" sz="2900">
                <a:solidFill>
                  <a:srgbClr val="3A812E"/>
                </a:solidFill>
                <a:latin typeface="Comic Sans MS"/>
                <a:cs typeface="Comic Sans MS"/>
              </a:rPr>
              <a:t>AGRICULTURA</a:t>
            </a:r>
            <a:r>
              <a:rPr dirty="0" sz="2900" spc="-65">
                <a:solidFill>
                  <a:srgbClr val="3A812E"/>
                </a:solidFill>
                <a:latin typeface="Comic Sans MS"/>
                <a:cs typeface="Comic Sans MS"/>
              </a:rPr>
              <a:t> </a:t>
            </a:r>
            <a:r>
              <a:rPr dirty="0" sz="2900">
                <a:solidFill>
                  <a:srgbClr val="3A812E"/>
                </a:solidFill>
                <a:latin typeface="Comic Sans MS"/>
                <a:cs typeface="Comic Sans MS"/>
              </a:rPr>
              <a:t>EXTENSIVA</a:t>
            </a:r>
            <a:r>
              <a:rPr dirty="0" sz="2900" spc="-75">
                <a:solidFill>
                  <a:srgbClr val="3A812E"/>
                </a:solidFill>
                <a:latin typeface="Comic Sans MS"/>
                <a:cs typeface="Comic Sans MS"/>
              </a:rPr>
              <a:t> </a:t>
            </a:r>
            <a:r>
              <a:rPr dirty="0" sz="2900" spc="-10">
                <a:solidFill>
                  <a:srgbClr val="3A812E"/>
                </a:solidFill>
                <a:latin typeface="Comic Sans MS"/>
                <a:cs typeface="Comic Sans MS"/>
              </a:rPr>
              <a:t>(GRAN PRODUCTIVIDAD)</a:t>
            </a:r>
            <a:endParaRPr sz="2900">
              <a:latin typeface="Comic Sans MS"/>
              <a:cs typeface="Comic Sans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843416" y="2035445"/>
            <a:ext cx="7038975" cy="3133725"/>
          </a:xfrm>
          <a:prstGeom prst="rect">
            <a:avLst/>
          </a:prstGeom>
        </p:spPr>
        <p:txBody>
          <a:bodyPr wrap="square" lIns="0" tIns="9525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50"/>
              </a:spcBef>
              <a:buClr>
                <a:srgbClr val="CC9900"/>
              </a:buClr>
              <a:buSzPct val="65384"/>
              <a:buFont typeface="Wingdings"/>
              <a:buChar char=""/>
              <a:tabLst>
                <a:tab pos="354965" algn="l"/>
              </a:tabLst>
            </a:pPr>
            <a:r>
              <a:rPr dirty="0" sz="2600">
                <a:latin typeface="Comic Sans MS"/>
                <a:cs typeface="Comic Sans MS"/>
              </a:rPr>
              <a:t>Agricultura</a:t>
            </a:r>
            <a:r>
              <a:rPr dirty="0" sz="2600" spc="-55">
                <a:latin typeface="Comic Sans MS"/>
                <a:cs typeface="Comic Sans MS"/>
              </a:rPr>
              <a:t> </a:t>
            </a:r>
            <a:r>
              <a:rPr dirty="0" sz="2600">
                <a:latin typeface="Comic Sans MS"/>
                <a:cs typeface="Comic Sans MS"/>
              </a:rPr>
              <a:t>extensiva</a:t>
            </a:r>
            <a:r>
              <a:rPr dirty="0" sz="2600" spc="-40">
                <a:latin typeface="Comic Sans MS"/>
                <a:cs typeface="Comic Sans MS"/>
              </a:rPr>
              <a:t> </a:t>
            </a:r>
            <a:r>
              <a:rPr dirty="0" sz="2600">
                <a:latin typeface="Comic Sans MS"/>
                <a:cs typeface="Comic Sans MS"/>
              </a:rPr>
              <a:t>de</a:t>
            </a:r>
            <a:r>
              <a:rPr dirty="0" sz="2600" spc="-45">
                <a:latin typeface="Comic Sans MS"/>
                <a:cs typeface="Comic Sans MS"/>
              </a:rPr>
              <a:t> </a:t>
            </a:r>
            <a:r>
              <a:rPr dirty="0" sz="2600">
                <a:latin typeface="Comic Sans MS"/>
                <a:cs typeface="Comic Sans MS"/>
              </a:rPr>
              <a:t>alta</a:t>
            </a:r>
            <a:r>
              <a:rPr dirty="0" sz="2600" spc="-40">
                <a:latin typeface="Comic Sans MS"/>
                <a:cs typeface="Comic Sans MS"/>
              </a:rPr>
              <a:t> </a:t>
            </a:r>
            <a:r>
              <a:rPr dirty="0" sz="2600" spc="-10">
                <a:latin typeface="Comic Sans MS"/>
                <a:cs typeface="Comic Sans MS"/>
              </a:rPr>
              <a:t>productividad</a:t>
            </a:r>
            <a:endParaRPr sz="2600">
              <a:latin typeface="Comic Sans MS"/>
              <a:cs typeface="Comic Sans MS"/>
            </a:endParaRPr>
          </a:p>
          <a:p>
            <a:pPr lvl="1" marL="756285" indent="-287020">
              <a:lnSpc>
                <a:spcPct val="100000"/>
              </a:lnSpc>
              <a:spcBef>
                <a:spcPts val="545"/>
              </a:spcBef>
              <a:buClr>
                <a:srgbClr val="3A812E"/>
              </a:buClr>
              <a:buSzPct val="59090"/>
              <a:buFont typeface="Wingdings"/>
              <a:buChar char=""/>
              <a:tabLst>
                <a:tab pos="756285" algn="l"/>
              </a:tabLst>
            </a:pPr>
            <a:r>
              <a:rPr dirty="0" sz="2200">
                <a:latin typeface="Comic Sans MS"/>
                <a:cs typeface="Comic Sans MS"/>
              </a:rPr>
              <a:t>Grandes</a:t>
            </a:r>
            <a:r>
              <a:rPr dirty="0" sz="2200" spc="-45">
                <a:latin typeface="Comic Sans MS"/>
                <a:cs typeface="Comic Sans MS"/>
              </a:rPr>
              <a:t> </a:t>
            </a:r>
            <a:r>
              <a:rPr dirty="0" sz="2200">
                <a:latin typeface="Comic Sans MS"/>
                <a:cs typeface="Comic Sans MS"/>
              </a:rPr>
              <a:t>parcelas</a:t>
            </a:r>
            <a:r>
              <a:rPr dirty="0" sz="2200" spc="-45">
                <a:latin typeface="Comic Sans MS"/>
                <a:cs typeface="Comic Sans MS"/>
              </a:rPr>
              <a:t> </a:t>
            </a:r>
            <a:r>
              <a:rPr dirty="0" sz="2200">
                <a:latin typeface="Comic Sans MS"/>
                <a:cs typeface="Comic Sans MS"/>
              </a:rPr>
              <a:t>de</a:t>
            </a:r>
            <a:r>
              <a:rPr dirty="0" sz="2200" spc="-45">
                <a:latin typeface="Comic Sans MS"/>
                <a:cs typeface="Comic Sans MS"/>
              </a:rPr>
              <a:t> </a:t>
            </a:r>
            <a:r>
              <a:rPr dirty="0" sz="2200">
                <a:latin typeface="Comic Sans MS"/>
                <a:cs typeface="Comic Sans MS"/>
              </a:rPr>
              <a:t>forma</a:t>
            </a:r>
            <a:r>
              <a:rPr dirty="0" sz="2200" spc="-30">
                <a:latin typeface="Comic Sans MS"/>
                <a:cs typeface="Comic Sans MS"/>
              </a:rPr>
              <a:t> </a:t>
            </a:r>
            <a:r>
              <a:rPr dirty="0" sz="2200" spc="-10">
                <a:latin typeface="Comic Sans MS"/>
                <a:cs typeface="Comic Sans MS"/>
              </a:rPr>
              <a:t>regular</a:t>
            </a:r>
            <a:endParaRPr sz="2200">
              <a:latin typeface="Comic Sans MS"/>
              <a:cs typeface="Comic Sans MS"/>
            </a:endParaRPr>
          </a:p>
          <a:p>
            <a:pPr lvl="1" marL="756285" indent="-287020">
              <a:lnSpc>
                <a:spcPct val="100000"/>
              </a:lnSpc>
              <a:spcBef>
                <a:spcPts val="530"/>
              </a:spcBef>
              <a:buClr>
                <a:srgbClr val="3A812E"/>
              </a:buClr>
              <a:buSzPct val="59090"/>
              <a:buFont typeface="Wingdings"/>
              <a:buChar char=""/>
              <a:tabLst>
                <a:tab pos="756285" algn="l"/>
              </a:tabLst>
            </a:pPr>
            <a:r>
              <a:rPr dirty="0" sz="2200">
                <a:latin typeface="Comic Sans MS"/>
                <a:cs typeface="Comic Sans MS"/>
              </a:rPr>
              <a:t>Escasa</a:t>
            </a:r>
            <a:r>
              <a:rPr dirty="0" sz="2200" spc="-35">
                <a:latin typeface="Comic Sans MS"/>
                <a:cs typeface="Comic Sans MS"/>
              </a:rPr>
              <a:t> </a:t>
            </a:r>
            <a:r>
              <a:rPr dirty="0" sz="2200">
                <a:latin typeface="Comic Sans MS"/>
                <a:cs typeface="Comic Sans MS"/>
              </a:rPr>
              <a:t>densidad</a:t>
            </a:r>
            <a:r>
              <a:rPr dirty="0" sz="2200" spc="-45">
                <a:latin typeface="Comic Sans MS"/>
                <a:cs typeface="Comic Sans MS"/>
              </a:rPr>
              <a:t> </a:t>
            </a:r>
            <a:r>
              <a:rPr dirty="0" sz="2200">
                <a:latin typeface="Comic Sans MS"/>
                <a:cs typeface="Comic Sans MS"/>
              </a:rPr>
              <a:t>de</a:t>
            </a:r>
            <a:r>
              <a:rPr dirty="0" sz="2200" spc="-40">
                <a:latin typeface="Comic Sans MS"/>
                <a:cs typeface="Comic Sans MS"/>
              </a:rPr>
              <a:t> </a:t>
            </a:r>
            <a:r>
              <a:rPr dirty="0" sz="2200" spc="-10">
                <a:latin typeface="Comic Sans MS"/>
                <a:cs typeface="Comic Sans MS"/>
              </a:rPr>
              <a:t>población</a:t>
            </a:r>
            <a:endParaRPr sz="2200">
              <a:latin typeface="Comic Sans MS"/>
              <a:cs typeface="Comic Sans MS"/>
            </a:endParaRPr>
          </a:p>
          <a:p>
            <a:pPr marL="354965" indent="-342265">
              <a:lnSpc>
                <a:spcPct val="100000"/>
              </a:lnSpc>
              <a:spcBef>
                <a:spcPts val="595"/>
              </a:spcBef>
              <a:buClr>
                <a:srgbClr val="CC9900"/>
              </a:buClr>
              <a:buSzPct val="65384"/>
              <a:buFont typeface="Wingdings"/>
              <a:buChar char=""/>
              <a:tabLst>
                <a:tab pos="354965" algn="l"/>
              </a:tabLst>
            </a:pPr>
            <a:r>
              <a:rPr dirty="0" sz="2600">
                <a:latin typeface="Comic Sans MS"/>
                <a:cs typeface="Comic Sans MS"/>
              </a:rPr>
              <a:t>Muy</a:t>
            </a:r>
            <a:r>
              <a:rPr dirty="0" sz="2600" spc="-40">
                <a:latin typeface="Comic Sans MS"/>
                <a:cs typeface="Comic Sans MS"/>
              </a:rPr>
              <a:t> </a:t>
            </a:r>
            <a:r>
              <a:rPr dirty="0" sz="2600">
                <a:latin typeface="Comic Sans MS"/>
                <a:cs typeface="Comic Sans MS"/>
              </a:rPr>
              <a:t>mecanizada</a:t>
            </a:r>
            <a:r>
              <a:rPr dirty="0" sz="2600" spc="-40">
                <a:latin typeface="Comic Sans MS"/>
                <a:cs typeface="Comic Sans MS"/>
              </a:rPr>
              <a:t> </a:t>
            </a:r>
            <a:r>
              <a:rPr dirty="0" sz="2600">
                <a:latin typeface="Comic Sans MS"/>
                <a:cs typeface="Comic Sans MS"/>
              </a:rPr>
              <a:t>y</a:t>
            </a:r>
            <a:r>
              <a:rPr dirty="0" sz="2600" spc="-40">
                <a:latin typeface="Comic Sans MS"/>
                <a:cs typeface="Comic Sans MS"/>
              </a:rPr>
              <a:t> </a:t>
            </a:r>
            <a:r>
              <a:rPr dirty="0" sz="2600" spc="-10">
                <a:latin typeface="Comic Sans MS"/>
                <a:cs typeface="Comic Sans MS"/>
              </a:rPr>
              <a:t>tecnificada.</a:t>
            </a:r>
            <a:endParaRPr sz="2600">
              <a:latin typeface="Comic Sans MS"/>
              <a:cs typeface="Comic Sans MS"/>
            </a:endParaRPr>
          </a:p>
          <a:p>
            <a:pPr marL="354965" marR="898525" indent="-342900">
              <a:lnSpc>
                <a:spcPct val="100000"/>
              </a:lnSpc>
              <a:spcBef>
                <a:spcPts val="635"/>
              </a:spcBef>
              <a:buClr>
                <a:srgbClr val="CC9900"/>
              </a:buClr>
              <a:buSzPct val="65384"/>
              <a:buFont typeface="Wingdings"/>
              <a:buChar char=""/>
              <a:tabLst>
                <a:tab pos="354965" algn="l"/>
              </a:tabLst>
            </a:pPr>
            <a:r>
              <a:rPr dirty="0" sz="2600">
                <a:latin typeface="Comic Sans MS"/>
                <a:cs typeface="Comic Sans MS"/>
              </a:rPr>
              <a:t>Alto</a:t>
            </a:r>
            <a:r>
              <a:rPr dirty="0" sz="2600" spc="-70">
                <a:latin typeface="Comic Sans MS"/>
                <a:cs typeface="Comic Sans MS"/>
              </a:rPr>
              <a:t> </a:t>
            </a:r>
            <a:r>
              <a:rPr dirty="0" sz="2600">
                <a:latin typeface="Comic Sans MS"/>
                <a:cs typeface="Comic Sans MS"/>
              </a:rPr>
              <a:t>grado</a:t>
            </a:r>
            <a:r>
              <a:rPr dirty="0" sz="2600" spc="-40">
                <a:latin typeface="Comic Sans MS"/>
                <a:cs typeface="Comic Sans MS"/>
              </a:rPr>
              <a:t> </a:t>
            </a:r>
            <a:r>
              <a:rPr dirty="0" sz="2600">
                <a:latin typeface="Comic Sans MS"/>
                <a:cs typeface="Comic Sans MS"/>
              </a:rPr>
              <a:t>de</a:t>
            </a:r>
            <a:r>
              <a:rPr dirty="0" sz="2600" spc="-55">
                <a:latin typeface="Comic Sans MS"/>
                <a:cs typeface="Comic Sans MS"/>
              </a:rPr>
              <a:t> </a:t>
            </a:r>
            <a:r>
              <a:rPr dirty="0" sz="2600">
                <a:latin typeface="Comic Sans MS"/>
                <a:cs typeface="Comic Sans MS"/>
              </a:rPr>
              <a:t>especialización</a:t>
            </a:r>
            <a:r>
              <a:rPr dirty="0" sz="2600" spc="-35">
                <a:latin typeface="Comic Sans MS"/>
                <a:cs typeface="Comic Sans MS"/>
              </a:rPr>
              <a:t> </a:t>
            </a:r>
            <a:r>
              <a:rPr dirty="0" sz="2600" spc="-10">
                <a:latin typeface="Comic Sans MS"/>
                <a:cs typeface="Comic Sans MS"/>
              </a:rPr>
              <a:t>regional </a:t>
            </a:r>
            <a:r>
              <a:rPr dirty="0" sz="2600">
                <a:latin typeface="Comic Sans MS"/>
                <a:cs typeface="Comic Sans MS"/>
              </a:rPr>
              <a:t>(monocultivo:</a:t>
            </a:r>
            <a:r>
              <a:rPr dirty="0" sz="2600" spc="-114">
                <a:latin typeface="Comic Sans MS"/>
                <a:cs typeface="Comic Sans MS"/>
              </a:rPr>
              <a:t> </a:t>
            </a:r>
            <a:r>
              <a:rPr dirty="0" sz="2600" spc="-10">
                <a:latin typeface="Comic Sans MS"/>
                <a:cs typeface="Comic Sans MS"/>
              </a:rPr>
              <a:t>belts).</a:t>
            </a:r>
            <a:endParaRPr sz="2600">
              <a:latin typeface="Comic Sans MS"/>
              <a:cs typeface="Comic Sans MS"/>
            </a:endParaRPr>
          </a:p>
          <a:p>
            <a:pPr marL="354965" indent="-342265">
              <a:lnSpc>
                <a:spcPct val="100000"/>
              </a:lnSpc>
              <a:spcBef>
                <a:spcPts val="635"/>
              </a:spcBef>
              <a:buClr>
                <a:srgbClr val="CC9900"/>
              </a:buClr>
              <a:buSzPct val="65384"/>
              <a:buFont typeface="Wingdings"/>
              <a:buChar char=""/>
              <a:tabLst>
                <a:tab pos="354965" algn="l"/>
              </a:tabLst>
            </a:pPr>
            <a:r>
              <a:rPr dirty="0" sz="2600">
                <a:latin typeface="Comic Sans MS"/>
                <a:cs typeface="Comic Sans MS"/>
              </a:rPr>
              <a:t>Cultivos</a:t>
            </a:r>
            <a:r>
              <a:rPr dirty="0" sz="2600" spc="-60">
                <a:latin typeface="Comic Sans MS"/>
                <a:cs typeface="Comic Sans MS"/>
              </a:rPr>
              <a:t> </a:t>
            </a:r>
            <a:r>
              <a:rPr dirty="0" sz="2600">
                <a:latin typeface="Comic Sans MS"/>
                <a:cs typeface="Comic Sans MS"/>
              </a:rPr>
              <a:t>destinados</a:t>
            </a:r>
            <a:r>
              <a:rPr dirty="0" sz="2600" spc="-50">
                <a:latin typeface="Comic Sans MS"/>
                <a:cs typeface="Comic Sans MS"/>
              </a:rPr>
              <a:t> </a:t>
            </a:r>
            <a:r>
              <a:rPr dirty="0" sz="2600">
                <a:latin typeface="Comic Sans MS"/>
                <a:cs typeface="Comic Sans MS"/>
              </a:rPr>
              <a:t>al</a:t>
            </a:r>
            <a:r>
              <a:rPr dirty="0" sz="2600" spc="-45">
                <a:latin typeface="Comic Sans MS"/>
                <a:cs typeface="Comic Sans MS"/>
              </a:rPr>
              <a:t> </a:t>
            </a:r>
            <a:r>
              <a:rPr dirty="0" sz="2600" spc="-10">
                <a:latin typeface="Comic Sans MS"/>
                <a:cs typeface="Comic Sans MS"/>
              </a:rPr>
              <a:t>mercado.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025531" y="1257300"/>
            <a:ext cx="8663940" cy="5615940"/>
            <a:chOff x="1025531" y="1257300"/>
            <a:chExt cx="8663940" cy="561594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5531" y="1257300"/>
              <a:ext cx="4465320" cy="4306823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29662" y="3777996"/>
              <a:ext cx="4559808" cy="3095244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25424" rIns="0" bIns="0" rtlCol="0" vert="horz">
            <a:spAutoFit/>
          </a:bodyPr>
          <a:lstStyle/>
          <a:p>
            <a:pPr marL="166370">
              <a:lnSpc>
                <a:spcPct val="100000"/>
              </a:lnSpc>
              <a:spcBef>
                <a:spcPts val="95"/>
              </a:spcBef>
            </a:pPr>
            <a:r>
              <a:rPr dirty="0" sz="2500">
                <a:solidFill>
                  <a:srgbClr val="990000"/>
                </a:solidFill>
                <a:latin typeface="Comic Sans MS"/>
                <a:cs typeface="Comic Sans MS"/>
              </a:rPr>
              <a:t>AGRICULTURA</a:t>
            </a:r>
            <a:r>
              <a:rPr dirty="0" sz="2500" spc="-95">
                <a:solidFill>
                  <a:srgbClr val="990000"/>
                </a:solidFill>
                <a:latin typeface="Comic Sans MS"/>
                <a:cs typeface="Comic Sans MS"/>
              </a:rPr>
              <a:t> </a:t>
            </a:r>
            <a:r>
              <a:rPr dirty="0" sz="2500" spc="-10">
                <a:solidFill>
                  <a:srgbClr val="990000"/>
                </a:solidFill>
                <a:latin typeface="Comic Sans MS"/>
                <a:cs typeface="Comic Sans MS"/>
              </a:rPr>
              <a:t>EXTENSIVA</a:t>
            </a:r>
            <a:endParaRPr sz="25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2521" y="756919"/>
            <a:ext cx="5700395" cy="9099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900">
                <a:solidFill>
                  <a:srgbClr val="3A812E"/>
                </a:solidFill>
              </a:rPr>
              <a:t>AGRICULTURA</a:t>
            </a:r>
            <a:r>
              <a:rPr dirty="0" sz="2900" spc="-170">
                <a:solidFill>
                  <a:srgbClr val="3A812E"/>
                </a:solidFill>
              </a:rPr>
              <a:t> </a:t>
            </a:r>
            <a:r>
              <a:rPr dirty="0" sz="2900" spc="-10">
                <a:solidFill>
                  <a:srgbClr val="3A812E"/>
                </a:solidFill>
              </a:rPr>
              <a:t>MEDITERRÁNEA TECNIFICADA</a:t>
            </a:r>
            <a:endParaRPr sz="2900"/>
          </a:p>
        </p:txBody>
      </p:sp>
      <p:sp>
        <p:nvSpPr>
          <p:cNvPr id="3" name="object 3" descr=""/>
          <p:cNvSpPr txBox="1"/>
          <p:nvPr/>
        </p:nvSpPr>
        <p:spPr>
          <a:xfrm>
            <a:off x="1386217" y="2052319"/>
            <a:ext cx="2778125" cy="28822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4965" marR="6350" indent="-342900">
              <a:lnSpc>
                <a:spcPct val="100200"/>
              </a:lnSpc>
              <a:spcBef>
                <a:spcPts val="95"/>
              </a:spcBef>
              <a:buClr>
                <a:srgbClr val="CC9900"/>
              </a:buClr>
              <a:buSzPct val="65384"/>
              <a:buFont typeface="Wingdings"/>
              <a:buChar char=""/>
              <a:tabLst>
                <a:tab pos="354965" algn="l"/>
              </a:tabLst>
            </a:pPr>
            <a:r>
              <a:rPr dirty="0" sz="2600">
                <a:latin typeface="Arial MT"/>
                <a:cs typeface="Arial MT"/>
              </a:rPr>
              <a:t>Fuerte</a:t>
            </a:r>
            <a:r>
              <a:rPr dirty="0" sz="2600" spc="-65">
                <a:latin typeface="Arial MT"/>
                <a:cs typeface="Arial MT"/>
              </a:rPr>
              <a:t> </a:t>
            </a:r>
            <a:r>
              <a:rPr dirty="0" sz="2600" spc="-10">
                <a:latin typeface="Arial MT"/>
                <a:cs typeface="Arial MT"/>
              </a:rPr>
              <a:t>inversión </a:t>
            </a:r>
            <a:r>
              <a:rPr dirty="0" sz="2600">
                <a:latin typeface="Arial MT"/>
                <a:cs typeface="Arial MT"/>
              </a:rPr>
              <a:t>(mecanización</a:t>
            </a:r>
            <a:r>
              <a:rPr dirty="0" sz="2600" spc="-120">
                <a:latin typeface="Arial MT"/>
                <a:cs typeface="Arial MT"/>
              </a:rPr>
              <a:t> </a:t>
            </a:r>
            <a:r>
              <a:rPr dirty="0" sz="2600" spc="-50">
                <a:latin typeface="Arial MT"/>
                <a:cs typeface="Arial MT"/>
              </a:rPr>
              <a:t>e </a:t>
            </a:r>
            <a:r>
              <a:rPr dirty="0" sz="2600" spc="-10">
                <a:latin typeface="Arial MT"/>
                <a:cs typeface="Arial MT"/>
              </a:rPr>
              <a:t>innovaciones)</a:t>
            </a:r>
            <a:endParaRPr sz="2600">
              <a:latin typeface="Arial MT"/>
              <a:cs typeface="Arial MT"/>
            </a:endParaRPr>
          </a:p>
          <a:p>
            <a:pPr marL="354965" marR="5080" indent="-342900">
              <a:lnSpc>
                <a:spcPct val="100099"/>
              </a:lnSpc>
              <a:spcBef>
                <a:spcPts val="620"/>
              </a:spcBef>
              <a:buClr>
                <a:srgbClr val="CC9900"/>
              </a:buClr>
              <a:buSzPct val="65384"/>
              <a:buFont typeface="Wingdings"/>
              <a:buChar char=""/>
              <a:tabLst>
                <a:tab pos="354965" algn="l"/>
              </a:tabLst>
            </a:pPr>
            <a:r>
              <a:rPr dirty="0" sz="2600" spc="-10">
                <a:latin typeface="Arial MT"/>
                <a:cs typeface="Arial MT"/>
              </a:rPr>
              <a:t>Reducida </a:t>
            </a:r>
            <a:r>
              <a:rPr dirty="0" sz="2600">
                <a:latin typeface="Arial MT"/>
                <a:cs typeface="Arial MT"/>
              </a:rPr>
              <a:t>participación</a:t>
            </a:r>
            <a:r>
              <a:rPr dirty="0" sz="2600" spc="-130">
                <a:latin typeface="Arial MT"/>
                <a:cs typeface="Arial MT"/>
              </a:rPr>
              <a:t> </a:t>
            </a:r>
            <a:r>
              <a:rPr dirty="0" sz="2600" spc="-25">
                <a:latin typeface="Arial MT"/>
                <a:cs typeface="Arial MT"/>
              </a:rPr>
              <a:t>en </a:t>
            </a:r>
            <a:r>
              <a:rPr dirty="0" sz="2600">
                <a:latin typeface="Arial MT"/>
                <a:cs typeface="Arial MT"/>
              </a:rPr>
              <a:t>el</a:t>
            </a:r>
            <a:r>
              <a:rPr dirty="0" sz="2600" spc="-6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conjunto</a:t>
            </a:r>
            <a:r>
              <a:rPr dirty="0" sz="2600" spc="-5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de</a:t>
            </a:r>
            <a:r>
              <a:rPr dirty="0" sz="2600" spc="-45">
                <a:latin typeface="Arial MT"/>
                <a:cs typeface="Arial MT"/>
              </a:rPr>
              <a:t> </a:t>
            </a:r>
            <a:r>
              <a:rPr dirty="0" sz="2600" spc="-25">
                <a:latin typeface="Arial MT"/>
                <a:cs typeface="Arial MT"/>
              </a:rPr>
              <a:t>la </a:t>
            </a:r>
            <a:r>
              <a:rPr dirty="0" sz="2600" spc="-10">
                <a:latin typeface="Arial MT"/>
                <a:cs typeface="Arial MT"/>
              </a:rPr>
              <a:t>economía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739015" y="1593595"/>
            <a:ext cx="4613910" cy="2565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marR="1275080" indent="-342900">
              <a:lnSpc>
                <a:spcPct val="100000"/>
              </a:lnSpc>
              <a:spcBef>
                <a:spcPts val="100"/>
              </a:spcBef>
              <a:buClr>
                <a:srgbClr val="CC9900"/>
              </a:buClr>
              <a:buSzPct val="65384"/>
              <a:buFont typeface="Wingdings"/>
              <a:buChar char=""/>
              <a:tabLst>
                <a:tab pos="354965" algn="l"/>
              </a:tabLst>
            </a:pPr>
            <a:r>
              <a:rPr dirty="0" sz="2600" spc="-10">
                <a:latin typeface="Arial MT"/>
                <a:cs typeface="Arial MT"/>
              </a:rPr>
              <a:t>PAISAJES MEDITERRÁNEOS:</a:t>
            </a:r>
            <a:endParaRPr sz="2600">
              <a:latin typeface="Arial MT"/>
              <a:cs typeface="Arial MT"/>
            </a:endParaRPr>
          </a:p>
          <a:p>
            <a:pPr marL="354965" marR="5080">
              <a:lnSpc>
                <a:spcPct val="100000"/>
              </a:lnSpc>
              <a:spcBef>
                <a:spcPts val="640"/>
              </a:spcBef>
            </a:pPr>
            <a:r>
              <a:rPr dirty="0" sz="2600" spc="-10">
                <a:latin typeface="Arial MT"/>
                <a:cs typeface="Arial MT"/>
              </a:rPr>
              <a:t>-</a:t>
            </a:r>
            <a:r>
              <a:rPr dirty="0" sz="2600">
                <a:latin typeface="Arial MT"/>
                <a:cs typeface="Arial MT"/>
              </a:rPr>
              <a:t>Agricultura</a:t>
            </a:r>
            <a:r>
              <a:rPr dirty="0" sz="2600" spc="-7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de</a:t>
            </a:r>
            <a:r>
              <a:rPr dirty="0" sz="2600" spc="-6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secano</a:t>
            </a:r>
            <a:r>
              <a:rPr dirty="0" sz="2600" spc="-65">
                <a:latin typeface="Arial MT"/>
                <a:cs typeface="Arial MT"/>
              </a:rPr>
              <a:t> </a:t>
            </a:r>
            <a:r>
              <a:rPr dirty="0" sz="2600" spc="-10">
                <a:latin typeface="Arial MT"/>
                <a:cs typeface="Arial MT"/>
              </a:rPr>
              <a:t>(trigo, </a:t>
            </a:r>
            <a:r>
              <a:rPr dirty="0" sz="2600">
                <a:latin typeface="Arial MT"/>
                <a:cs typeface="Arial MT"/>
              </a:rPr>
              <a:t>vid</a:t>
            </a:r>
            <a:r>
              <a:rPr dirty="0" sz="2600" spc="-1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y</a:t>
            </a:r>
            <a:r>
              <a:rPr dirty="0" sz="2600" spc="-5">
                <a:latin typeface="Arial MT"/>
                <a:cs typeface="Arial MT"/>
              </a:rPr>
              <a:t> </a:t>
            </a:r>
            <a:r>
              <a:rPr dirty="0" sz="2600" spc="-10">
                <a:latin typeface="Arial MT"/>
                <a:cs typeface="Arial MT"/>
              </a:rPr>
              <a:t>olivar)</a:t>
            </a:r>
            <a:endParaRPr sz="2600">
              <a:latin typeface="Arial MT"/>
              <a:cs typeface="Arial MT"/>
            </a:endParaRPr>
          </a:p>
          <a:p>
            <a:pPr marL="354965" marR="886460">
              <a:lnSpc>
                <a:spcPct val="100400"/>
              </a:lnSpc>
              <a:spcBef>
                <a:spcPts val="610"/>
              </a:spcBef>
            </a:pPr>
            <a:r>
              <a:rPr dirty="0" sz="2600" spc="-10">
                <a:latin typeface="Arial MT"/>
                <a:cs typeface="Arial MT"/>
              </a:rPr>
              <a:t>-</a:t>
            </a:r>
            <a:r>
              <a:rPr dirty="0" sz="2600">
                <a:latin typeface="Arial MT"/>
                <a:cs typeface="Arial MT"/>
              </a:rPr>
              <a:t>Agricultura</a:t>
            </a:r>
            <a:r>
              <a:rPr dirty="0" sz="2600" spc="-7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de</a:t>
            </a:r>
            <a:r>
              <a:rPr dirty="0" sz="2600" spc="-70">
                <a:latin typeface="Arial MT"/>
                <a:cs typeface="Arial MT"/>
              </a:rPr>
              <a:t> </a:t>
            </a:r>
            <a:r>
              <a:rPr dirty="0" sz="2600" spc="-10">
                <a:latin typeface="Arial MT"/>
                <a:cs typeface="Arial MT"/>
              </a:rPr>
              <a:t>regadío </a:t>
            </a:r>
            <a:r>
              <a:rPr dirty="0" sz="2600">
                <a:latin typeface="Arial MT"/>
                <a:cs typeface="Arial MT"/>
              </a:rPr>
              <a:t>(hortalizas</a:t>
            </a:r>
            <a:r>
              <a:rPr dirty="0" sz="2600" spc="-6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y</a:t>
            </a:r>
            <a:r>
              <a:rPr dirty="0" sz="2600" spc="-50">
                <a:latin typeface="Arial MT"/>
                <a:cs typeface="Arial MT"/>
              </a:rPr>
              <a:t> </a:t>
            </a:r>
            <a:r>
              <a:rPr dirty="0" sz="2600" spc="-10">
                <a:latin typeface="Arial MT"/>
                <a:cs typeface="Arial MT"/>
              </a:rPr>
              <a:t>frutas)</a:t>
            </a:r>
            <a:endParaRPr sz="2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168787" y="1257299"/>
            <a:ext cx="8498205" cy="5796280"/>
            <a:chOff x="1168787" y="1257299"/>
            <a:chExt cx="8498205" cy="579628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68787" y="1257299"/>
              <a:ext cx="3985259" cy="2988564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74597" y="3662171"/>
              <a:ext cx="4988052" cy="33909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29662" y="1330452"/>
              <a:ext cx="4536947" cy="3025139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53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>
                <a:solidFill>
                  <a:srgbClr val="990000"/>
                </a:solidFill>
                <a:latin typeface="Comic Sans MS"/>
                <a:cs typeface="Comic Sans MS"/>
              </a:rPr>
              <a:t>AGRICULTURA</a:t>
            </a:r>
            <a:r>
              <a:rPr dirty="0" sz="2500" spc="-75">
                <a:solidFill>
                  <a:srgbClr val="990000"/>
                </a:solidFill>
                <a:latin typeface="Comic Sans MS"/>
                <a:cs typeface="Comic Sans MS"/>
              </a:rPr>
              <a:t> </a:t>
            </a:r>
            <a:r>
              <a:rPr dirty="0" sz="2500">
                <a:solidFill>
                  <a:srgbClr val="990000"/>
                </a:solidFill>
                <a:latin typeface="Comic Sans MS"/>
                <a:cs typeface="Comic Sans MS"/>
              </a:rPr>
              <a:t>MEDITERRÁNEA</a:t>
            </a:r>
            <a:r>
              <a:rPr dirty="0" sz="2500" spc="-85">
                <a:solidFill>
                  <a:srgbClr val="990000"/>
                </a:solidFill>
                <a:latin typeface="Comic Sans MS"/>
                <a:cs typeface="Comic Sans MS"/>
              </a:rPr>
              <a:t> </a:t>
            </a:r>
            <a:r>
              <a:rPr dirty="0" sz="2500">
                <a:solidFill>
                  <a:srgbClr val="990000"/>
                </a:solidFill>
                <a:latin typeface="Comic Sans MS"/>
                <a:cs typeface="Comic Sans MS"/>
              </a:rPr>
              <a:t>DE</a:t>
            </a:r>
            <a:r>
              <a:rPr dirty="0" sz="2500" spc="-65">
                <a:solidFill>
                  <a:srgbClr val="990000"/>
                </a:solidFill>
                <a:latin typeface="Comic Sans MS"/>
                <a:cs typeface="Comic Sans MS"/>
              </a:rPr>
              <a:t> </a:t>
            </a:r>
            <a:r>
              <a:rPr dirty="0" sz="2500" spc="-10">
                <a:solidFill>
                  <a:srgbClr val="990000"/>
                </a:solidFill>
                <a:latin typeface="Comic Sans MS"/>
                <a:cs typeface="Comic Sans MS"/>
              </a:rPr>
              <a:t>SECANO</a:t>
            </a:r>
            <a:endParaRPr sz="25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025531" y="1402080"/>
            <a:ext cx="8720455" cy="5552440"/>
            <a:chOff x="1025531" y="1402080"/>
            <a:chExt cx="8720455" cy="555244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5531" y="1402080"/>
              <a:ext cx="5256276" cy="3209544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98370" y="3758184"/>
              <a:ext cx="5047488" cy="319582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9023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900">
                <a:solidFill>
                  <a:srgbClr val="3A812E"/>
                </a:solidFill>
              </a:rPr>
              <a:t>AGRICULTURA</a:t>
            </a:r>
            <a:r>
              <a:rPr dirty="0" sz="2900" spc="-170">
                <a:solidFill>
                  <a:srgbClr val="3A812E"/>
                </a:solidFill>
              </a:rPr>
              <a:t> </a:t>
            </a:r>
            <a:r>
              <a:rPr dirty="0" sz="2900" spc="-10">
                <a:solidFill>
                  <a:srgbClr val="3A812E"/>
                </a:solidFill>
              </a:rPr>
              <a:t>MEDITERRÁNEA</a:t>
            </a:r>
            <a:endParaRPr sz="29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74073" y="4206240"/>
            <a:ext cx="8961120" cy="2857500"/>
            <a:chOff x="774073" y="4206240"/>
            <a:chExt cx="8961120" cy="28575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4073" y="4634484"/>
              <a:ext cx="2066542" cy="2357627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17698" y="4206240"/>
              <a:ext cx="4317491" cy="28575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88442" y="4634484"/>
              <a:ext cx="2357627" cy="2357627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77519" rIns="0" bIns="0" rtlCol="0" vert="horz">
            <a:spAutoFit/>
          </a:bodyPr>
          <a:lstStyle/>
          <a:p>
            <a:pPr marL="96520">
              <a:lnSpc>
                <a:spcPct val="100000"/>
              </a:lnSpc>
              <a:spcBef>
                <a:spcPts val="100"/>
              </a:spcBef>
            </a:pPr>
            <a:r>
              <a:rPr dirty="0"/>
              <a:t>AGRICULTURA</a:t>
            </a:r>
            <a:r>
              <a:rPr dirty="0" spc="-70"/>
              <a:t> </a:t>
            </a:r>
            <a:r>
              <a:rPr dirty="0" spc="-10"/>
              <a:t>MEDITERRÁNEA</a:t>
            </a:r>
          </a:p>
        </p:txBody>
      </p:sp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88955" y="1776983"/>
            <a:ext cx="3857244" cy="2572511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417697" y="1705355"/>
            <a:ext cx="4372355" cy="242925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4007" y="348995"/>
            <a:ext cx="8642604" cy="685190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322209" y="375919"/>
            <a:ext cx="15627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FFCC00"/>
                </a:solidFill>
                <a:latin typeface="Arial"/>
                <a:cs typeface="Arial"/>
              </a:rPr>
              <a:t>POLICULTIVO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8787" y="1690116"/>
            <a:ext cx="4212335" cy="421233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06090" y="1851660"/>
            <a:ext cx="3936491" cy="4466844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86217" y="1410715"/>
            <a:ext cx="7809230" cy="396811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354965" marR="81915" indent="-342900">
              <a:lnSpc>
                <a:spcPct val="90200"/>
              </a:lnSpc>
              <a:spcBef>
                <a:spcPts val="345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354965" algn="l"/>
              </a:tabLst>
            </a:pPr>
            <a:r>
              <a:rPr dirty="0" sz="2100">
                <a:latin typeface="Comic Sans MS"/>
                <a:cs typeface="Comic Sans MS"/>
              </a:rPr>
              <a:t>Se</a:t>
            </a:r>
            <a:r>
              <a:rPr dirty="0" sz="2100" spc="-35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da</a:t>
            </a:r>
            <a:r>
              <a:rPr dirty="0" sz="2100" spc="-30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en</a:t>
            </a:r>
            <a:r>
              <a:rPr dirty="0" sz="2100" spc="-25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zonas</a:t>
            </a:r>
            <a:r>
              <a:rPr dirty="0" sz="2100" spc="-40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tropicales</a:t>
            </a:r>
            <a:r>
              <a:rPr dirty="0" sz="2100" spc="-35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costeras</a:t>
            </a:r>
            <a:r>
              <a:rPr dirty="0" sz="2100" spc="-25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de</a:t>
            </a:r>
            <a:r>
              <a:rPr dirty="0" sz="2100" spc="-30">
                <a:latin typeface="Comic Sans MS"/>
                <a:cs typeface="Comic Sans MS"/>
              </a:rPr>
              <a:t> </a:t>
            </a:r>
            <a:r>
              <a:rPr dirty="0" sz="2100" spc="-10">
                <a:latin typeface="Comic Sans MS"/>
                <a:cs typeface="Comic Sans MS"/>
              </a:rPr>
              <a:t>países </a:t>
            </a:r>
            <a:r>
              <a:rPr dirty="0" sz="2100">
                <a:latin typeface="Comic Sans MS"/>
                <a:cs typeface="Comic Sans MS"/>
              </a:rPr>
              <a:t>subdesarrollados</a:t>
            </a:r>
            <a:r>
              <a:rPr dirty="0" sz="2100" spc="-75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(América</a:t>
            </a:r>
            <a:r>
              <a:rPr dirty="0" sz="2100" spc="-50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Central,</a:t>
            </a:r>
            <a:r>
              <a:rPr dirty="0" sz="2100" spc="-60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Sudamérica,</a:t>
            </a:r>
            <a:r>
              <a:rPr dirty="0" sz="2100" spc="-65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África</a:t>
            </a:r>
            <a:r>
              <a:rPr dirty="0" sz="2100" spc="-50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y</a:t>
            </a:r>
            <a:r>
              <a:rPr dirty="0" sz="2100" spc="-55">
                <a:latin typeface="Comic Sans MS"/>
                <a:cs typeface="Comic Sans MS"/>
              </a:rPr>
              <a:t> </a:t>
            </a:r>
            <a:r>
              <a:rPr dirty="0" sz="2100" spc="-25">
                <a:latin typeface="Comic Sans MS"/>
                <a:cs typeface="Comic Sans MS"/>
              </a:rPr>
              <a:t>la </a:t>
            </a:r>
            <a:r>
              <a:rPr dirty="0" sz="2100" spc="-10">
                <a:latin typeface="Comic Sans MS"/>
                <a:cs typeface="Comic Sans MS"/>
              </a:rPr>
              <a:t>India).</a:t>
            </a:r>
            <a:endParaRPr sz="2100">
              <a:latin typeface="Comic Sans MS"/>
              <a:cs typeface="Comic Sans MS"/>
            </a:endParaRPr>
          </a:p>
          <a:p>
            <a:pPr marL="354965" indent="-342265">
              <a:lnSpc>
                <a:spcPct val="100000"/>
              </a:lnSpc>
              <a:spcBef>
                <a:spcPts val="250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354965" algn="l"/>
              </a:tabLst>
            </a:pPr>
            <a:r>
              <a:rPr dirty="0" sz="2100">
                <a:latin typeface="Comic Sans MS"/>
                <a:cs typeface="Comic Sans MS"/>
              </a:rPr>
              <a:t>Las</a:t>
            </a:r>
            <a:r>
              <a:rPr dirty="0" sz="2100" spc="-55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propietarias</a:t>
            </a:r>
            <a:r>
              <a:rPr dirty="0" sz="2100" spc="-50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son</a:t>
            </a:r>
            <a:r>
              <a:rPr dirty="0" sz="2100" spc="-45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grandes</a:t>
            </a:r>
            <a:r>
              <a:rPr dirty="0" sz="2100" spc="-55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empresas</a:t>
            </a:r>
            <a:r>
              <a:rPr dirty="0" sz="2100" spc="-50">
                <a:latin typeface="Comic Sans MS"/>
                <a:cs typeface="Comic Sans MS"/>
              </a:rPr>
              <a:t> </a:t>
            </a:r>
            <a:r>
              <a:rPr dirty="0" sz="2100" spc="-10">
                <a:latin typeface="Comic Sans MS"/>
                <a:cs typeface="Comic Sans MS"/>
              </a:rPr>
              <a:t>multinacionales</a:t>
            </a:r>
            <a:endParaRPr sz="2100">
              <a:latin typeface="Comic Sans MS"/>
              <a:cs typeface="Comic Sans MS"/>
            </a:endParaRPr>
          </a:p>
          <a:p>
            <a:pPr marL="354965" marR="120650" indent="-342900">
              <a:lnSpc>
                <a:spcPts val="2280"/>
              </a:lnSpc>
              <a:spcBef>
                <a:spcPts val="530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354965" algn="l"/>
              </a:tabLst>
            </a:pPr>
            <a:r>
              <a:rPr dirty="0" sz="2100">
                <a:latin typeface="Comic Sans MS"/>
                <a:cs typeface="Comic Sans MS"/>
              </a:rPr>
              <a:t>Productos</a:t>
            </a:r>
            <a:r>
              <a:rPr dirty="0" sz="2100" spc="-45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más</a:t>
            </a:r>
            <a:r>
              <a:rPr dirty="0" sz="2100" spc="-40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habituales:</a:t>
            </a:r>
            <a:r>
              <a:rPr dirty="0" sz="2100" spc="-40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café,</a:t>
            </a:r>
            <a:r>
              <a:rPr dirty="0" sz="2100" spc="-40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té,</a:t>
            </a:r>
            <a:r>
              <a:rPr dirty="0" sz="2100" spc="-40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caña</a:t>
            </a:r>
            <a:r>
              <a:rPr dirty="0" sz="2100" spc="-30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de</a:t>
            </a:r>
            <a:r>
              <a:rPr dirty="0" sz="2100" spc="-35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azúcar,</a:t>
            </a:r>
            <a:r>
              <a:rPr dirty="0" sz="2100" spc="-40">
                <a:latin typeface="Comic Sans MS"/>
                <a:cs typeface="Comic Sans MS"/>
              </a:rPr>
              <a:t> </a:t>
            </a:r>
            <a:r>
              <a:rPr dirty="0" sz="2100" spc="-10">
                <a:latin typeface="Comic Sans MS"/>
                <a:cs typeface="Comic Sans MS"/>
              </a:rPr>
              <a:t>tabaco, </a:t>
            </a:r>
            <a:r>
              <a:rPr dirty="0" sz="2100">
                <a:latin typeface="Comic Sans MS"/>
                <a:cs typeface="Comic Sans MS"/>
              </a:rPr>
              <a:t>algodón,</a:t>
            </a:r>
            <a:r>
              <a:rPr dirty="0" sz="2100" spc="-55">
                <a:latin typeface="Comic Sans MS"/>
                <a:cs typeface="Comic Sans MS"/>
              </a:rPr>
              <a:t> </a:t>
            </a:r>
            <a:r>
              <a:rPr dirty="0" sz="2100" spc="-10">
                <a:latin typeface="Comic Sans MS"/>
                <a:cs typeface="Comic Sans MS"/>
              </a:rPr>
              <a:t>caucho...</a:t>
            </a:r>
            <a:endParaRPr sz="2100">
              <a:latin typeface="Comic Sans MS"/>
              <a:cs typeface="Comic Sans MS"/>
            </a:endParaRPr>
          </a:p>
          <a:p>
            <a:pPr marL="354965" indent="-342265">
              <a:lnSpc>
                <a:spcPct val="100000"/>
              </a:lnSpc>
              <a:spcBef>
                <a:spcPts val="215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354965" algn="l"/>
              </a:tabLst>
            </a:pPr>
            <a:r>
              <a:rPr dirty="0" sz="2100">
                <a:latin typeface="Comic Sans MS"/>
                <a:cs typeface="Comic Sans MS"/>
              </a:rPr>
              <a:t>Gran</a:t>
            </a:r>
            <a:r>
              <a:rPr dirty="0" sz="2100" spc="-40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inversión</a:t>
            </a:r>
            <a:r>
              <a:rPr dirty="0" sz="2100" spc="-40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de</a:t>
            </a:r>
            <a:r>
              <a:rPr dirty="0" sz="2100" spc="-45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capital:</a:t>
            </a:r>
            <a:r>
              <a:rPr dirty="0" sz="2100" spc="-45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búsqueda</a:t>
            </a:r>
            <a:r>
              <a:rPr dirty="0" sz="2100" spc="-50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del</a:t>
            </a:r>
            <a:r>
              <a:rPr dirty="0" sz="2100" spc="-40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máximo</a:t>
            </a:r>
            <a:r>
              <a:rPr dirty="0" sz="2100" spc="-45">
                <a:latin typeface="Comic Sans MS"/>
                <a:cs typeface="Comic Sans MS"/>
              </a:rPr>
              <a:t> </a:t>
            </a:r>
            <a:r>
              <a:rPr dirty="0" sz="2100" spc="-10">
                <a:latin typeface="Comic Sans MS"/>
                <a:cs typeface="Comic Sans MS"/>
              </a:rPr>
              <a:t>rendimiento.</a:t>
            </a:r>
            <a:endParaRPr sz="2100">
              <a:latin typeface="Comic Sans MS"/>
              <a:cs typeface="Comic Sans MS"/>
            </a:endParaRPr>
          </a:p>
          <a:p>
            <a:pPr marL="354965" indent="-342265">
              <a:lnSpc>
                <a:spcPct val="100000"/>
              </a:lnSpc>
              <a:spcBef>
                <a:spcPts val="265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354965" algn="l"/>
              </a:tabLst>
            </a:pPr>
            <a:r>
              <a:rPr dirty="0" sz="2100">
                <a:latin typeface="Comic Sans MS"/>
                <a:cs typeface="Comic Sans MS"/>
              </a:rPr>
              <a:t>Predominio</a:t>
            </a:r>
            <a:r>
              <a:rPr dirty="0" sz="2100" spc="-55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de</a:t>
            </a:r>
            <a:r>
              <a:rPr dirty="0" sz="2100" spc="-45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grandes</a:t>
            </a:r>
            <a:r>
              <a:rPr dirty="0" sz="2100" spc="-45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propiedades</a:t>
            </a:r>
            <a:r>
              <a:rPr dirty="0" sz="2100" spc="-50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y</a:t>
            </a:r>
            <a:r>
              <a:rPr dirty="0" sz="2100" spc="-45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del</a:t>
            </a:r>
            <a:r>
              <a:rPr dirty="0" sz="2100" spc="-40">
                <a:latin typeface="Comic Sans MS"/>
                <a:cs typeface="Comic Sans MS"/>
              </a:rPr>
              <a:t> </a:t>
            </a:r>
            <a:r>
              <a:rPr dirty="0" sz="2100" spc="-10">
                <a:latin typeface="Comic Sans MS"/>
                <a:cs typeface="Comic Sans MS"/>
              </a:rPr>
              <a:t>monocultivo</a:t>
            </a:r>
            <a:endParaRPr sz="2100">
              <a:latin typeface="Comic Sans MS"/>
              <a:cs typeface="Comic Sans MS"/>
            </a:endParaRPr>
          </a:p>
          <a:p>
            <a:pPr marL="354965" indent="-342265">
              <a:lnSpc>
                <a:spcPct val="100000"/>
              </a:lnSpc>
              <a:spcBef>
                <a:spcPts val="250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354965" algn="l"/>
              </a:tabLst>
            </a:pPr>
            <a:r>
              <a:rPr dirty="0" sz="2100">
                <a:latin typeface="Comic Sans MS"/>
                <a:cs typeface="Comic Sans MS"/>
              </a:rPr>
              <a:t>Uso</a:t>
            </a:r>
            <a:r>
              <a:rPr dirty="0" sz="2100" spc="-30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de</a:t>
            </a:r>
            <a:r>
              <a:rPr dirty="0" sz="2100" spc="-30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mano</a:t>
            </a:r>
            <a:r>
              <a:rPr dirty="0" sz="2100" spc="-30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de</a:t>
            </a:r>
            <a:r>
              <a:rPr dirty="0" sz="2100" spc="-30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obra</a:t>
            </a:r>
            <a:r>
              <a:rPr dirty="0" sz="2100" spc="-25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abundante</a:t>
            </a:r>
            <a:r>
              <a:rPr dirty="0" sz="2100" spc="-30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y</a:t>
            </a:r>
            <a:r>
              <a:rPr dirty="0" sz="2100" spc="-30">
                <a:latin typeface="Comic Sans MS"/>
                <a:cs typeface="Comic Sans MS"/>
              </a:rPr>
              <a:t> </a:t>
            </a:r>
            <a:r>
              <a:rPr dirty="0" sz="2100" spc="-10">
                <a:latin typeface="Comic Sans MS"/>
                <a:cs typeface="Comic Sans MS"/>
              </a:rPr>
              <a:t>barata.</a:t>
            </a:r>
            <a:endParaRPr sz="2100">
              <a:latin typeface="Comic Sans MS"/>
              <a:cs typeface="Comic Sans MS"/>
            </a:endParaRPr>
          </a:p>
          <a:p>
            <a:pPr marL="354965" indent="-342265">
              <a:lnSpc>
                <a:spcPct val="100000"/>
              </a:lnSpc>
              <a:spcBef>
                <a:spcPts val="254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354965" algn="l"/>
              </a:tabLst>
            </a:pPr>
            <a:r>
              <a:rPr dirty="0" sz="2100">
                <a:latin typeface="Comic Sans MS"/>
                <a:cs typeface="Comic Sans MS"/>
              </a:rPr>
              <a:t>Cultivos</a:t>
            </a:r>
            <a:r>
              <a:rPr dirty="0" sz="2100" spc="-55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destinados</a:t>
            </a:r>
            <a:r>
              <a:rPr dirty="0" sz="2100" spc="-50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al</a:t>
            </a:r>
            <a:r>
              <a:rPr dirty="0" sz="2100" spc="-45">
                <a:latin typeface="Comic Sans MS"/>
                <a:cs typeface="Comic Sans MS"/>
              </a:rPr>
              <a:t> </a:t>
            </a:r>
            <a:r>
              <a:rPr dirty="0" sz="2100" spc="-10">
                <a:latin typeface="Comic Sans MS"/>
                <a:cs typeface="Comic Sans MS"/>
              </a:rPr>
              <a:t>mercado.</a:t>
            </a:r>
            <a:endParaRPr sz="2100">
              <a:latin typeface="Comic Sans MS"/>
              <a:cs typeface="Comic Sans MS"/>
            </a:endParaRPr>
          </a:p>
          <a:p>
            <a:pPr marL="354965" marR="172085" indent="-342900">
              <a:lnSpc>
                <a:spcPts val="2280"/>
              </a:lnSpc>
              <a:spcBef>
                <a:spcPts val="525"/>
              </a:spcBef>
              <a:buClr>
                <a:srgbClr val="CC9900"/>
              </a:buClr>
              <a:buSzPct val="66666"/>
              <a:buFont typeface="Wingdings"/>
              <a:buChar char=""/>
              <a:tabLst>
                <a:tab pos="354965" algn="l"/>
              </a:tabLst>
            </a:pPr>
            <a:r>
              <a:rPr dirty="0" sz="2100">
                <a:latin typeface="Comic Sans MS"/>
                <a:cs typeface="Comic Sans MS"/>
              </a:rPr>
              <a:t>Provoca</a:t>
            </a:r>
            <a:r>
              <a:rPr dirty="0" sz="2100" spc="-45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graves</a:t>
            </a:r>
            <a:r>
              <a:rPr dirty="0" sz="2100" spc="-55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problemas</a:t>
            </a:r>
            <a:r>
              <a:rPr dirty="0" sz="2100" spc="-55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ecológicos,</a:t>
            </a:r>
            <a:r>
              <a:rPr dirty="0" sz="2100" spc="-50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pérdida</a:t>
            </a:r>
            <a:r>
              <a:rPr dirty="0" sz="2100" spc="-45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de</a:t>
            </a:r>
            <a:r>
              <a:rPr dirty="0" sz="2100" spc="-50">
                <a:latin typeface="Comic Sans MS"/>
                <a:cs typeface="Comic Sans MS"/>
              </a:rPr>
              <a:t> </a:t>
            </a:r>
            <a:r>
              <a:rPr dirty="0" sz="2100" spc="-10">
                <a:latin typeface="Comic Sans MS"/>
                <a:cs typeface="Comic Sans MS"/>
              </a:rPr>
              <a:t>cultivos </a:t>
            </a:r>
            <a:r>
              <a:rPr dirty="0" sz="2100">
                <a:latin typeface="Comic Sans MS"/>
                <a:cs typeface="Comic Sans MS"/>
              </a:rPr>
              <a:t>tradicionales</a:t>
            </a:r>
            <a:r>
              <a:rPr dirty="0" sz="2100" spc="-45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y</a:t>
            </a:r>
            <a:r>
              <a:rPr dirty="0" sz="2100" spc="-35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los</a:t>
            </a:r>
            <a:r>
              <a:rPr dirty="0" sz="2100" spc="-40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beneficios</a:t>
            </a:r>
            <a:r>
              <a:rPr dirty="0" sz="2100" spc="-45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se</a:t>
            </a:r>
            <a:r>
              <a:rPr dirty="0" sz="2100" spc="-35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quedan</a:t>
            </a:r>
            <a:r>
              <a:rPr dirty="0" sz="2100" spc="-30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en</a:t>
            </a:r>
            <a:r>
              <a:rPr dirty="0" sz="2100" spc="-35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los</a:t>
            </a:r>
            <a:r>
              <a:rPr dirty="0" sz="2100" spc="-40">
                <a:latin typeface="Comic Sans MS"/>
                <a:cs typeface="Comic Sans MS"/>
              </a:rPr>
              <a:t> </a:t>
            </a:r>
            <a:r>
              <a:rPr dirty="0" sz="2100">
                <a:latin typeface="Comic Sans MS"/>
                <a:cs typeface="Comic Sans MS"/>
              </a:rPr>
              <a:t>países</a:t>
            </a:r>
            <a:r>
              <a:rPr dirty="0" sz="2100" spc="-40">
                <a:latin typeface="Comic Sans MS"/>
                <a:cs typeface="Comic Sans MS"/>
              </a:rPr>
              <a:t> </a:t>
            </a:r>
            <a:r>
              <a:rPr dirty="0" sz="2100" spc="-10">
                <a:latin typeface="Comic Sans MS"/>
                <a:cs typeface="Comic Sans MS"/>
              </a:rPr>
              <a:t>ricos.</a:t>
            </a:r>
            <a:endParaRPr sz="21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86444" y="697483"/>
            <a:ext cx="5944870" cy="4679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59405" algn="l"/>
                <a:tab pos="3575685" algn="l"/>
              </a:tabLst>
            </a:pPr>
            <a:r>
              <a:rPr dirty="0" sz="2900" spc="-10">
                <a:solidFill>
                  <a:srgbClr val="3A812E"/>
                </a:solidFill>
              </a:rPr>
              <a:t>AGRICULTURA</a:t>
            </a:r>
            <a:r>
              <a:rPr dirty="0" sz="2900">
                <a:solidFill>
                  <a:srgbClr val="3A812E"/>
                </a:solidFill>
              </a:rPr>
              <a:t>	</a:t>
            </a:r>
            <a:r>
              <a:rPr dirty="0" sz="2900" spc="-25">
                <a:solidFill>
                  <a:srgbClr val="3A812E"/>
                </a:solidFill>
              </a:rPr>
              <a:t>DE</a:t>
            </a:r>
            <a:r>
              <a:rPr dirty="0" sz="2900">
                <a:solidFill>
                  <a:srgbClr val="3A812E"/>
                </a:solidFill>
              </a:rPr>
              <a:t>	</a:t>
            </a:r>
            <a:r>
              <a:rPr dirty="0" sz="2900" spc="-10">
                <a:solidFill>
                  <a:srgbClr val="3A812E"/>
                </a:solidFill>
              </a:rPr>
              <a:t>PLANTACIÓN</a:t>
            </a:r>
            <a:endParaRPr sz="29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17" y="641095"/>
            <a:ext cx="6125210" cy="4679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06395" algn="l"/>
                <a:tab pos="3623310" algn="l"/>
              </a:tabLst>
            </a:pPr>
            <a:r>
              <a:rPr dirty="0" sz="2900" spc="-10">
                <a:solidFill>
                  <a:srgbClr val="990000"/>
                </a:solidFill>
                <a:latin typeface="Comic Sans MS"/>
                <a:cs typeface="Comic Sans MS"/>
              </a:rPr>
              <a:t>AGRICULTURA</a:t>
            </a:r>
            <a:r>
              <a:rPr dirty="0" sz="2900">
                <a:solidFill>
                  <a:srgbClr val="990000"/>
                </a:solidFill>
                <a:latin typeface="Comic Sans MS"/>
                <a:cs typeface="Comic Sans MS"/>
              </a:rPr>
              <a:t>	</a:t>
            </a:r>
            <a:r>
              <a:rPr dirty="0" sz="2900" spc="-25">
                <a:solidFill>
                  <a:srgbClr val="990000"/>
                </a:solidFill>
                <a:latin typeface="Comic Sans MS"/>
                <a:cs typeface="Comic Sans MS"/>
              </a:rPr>
              <a:t>DE</a:t>
            </a:r>
            <a:r>
              <a:rPr dirty="0" sz="2900">
                <a:solidFill>
                  <a:srgbClr val="990000"/>
                </a:solidFill>
                <a:latin typeface="Comic Sans MS"/>
                <a:cs typeface="Comic Sans MS"/>
              </a:rPr>
              <a:t>	</a:t>
            </a:r>
            <a:r>
              <a:rPr dirty="0" sz="2900" spc="-10">
                <a:solidFill>
                  <a:srgbClr val="990000"/>
                </a:solidFill>
                <a:latin typeface="Comic Sans MS"/>
                <a:cs typeface="Comic Sans MS"/>
              </a:rPr>
              <a:t>PLANTACIÓN</a:t>
            </a:r>
            <a:endParaRPr sz="2900">
              <a:latin typeface="Comic Sans MS"/>
              <a:cs typeface="Comic Sans MS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7471" y="2101595"/>
            <a:ext cx="8077200" cy="4191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168787" y="4066032"/>
            <a:ext cx="8519160" cy="3016250"/>
            <a:chOff x="1168787" y="4066032"/>
            <a:chExt cx="8519160" cy="301625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07258" y="4425696"/>
              <a:ext cx="3980688" cy="2656332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8787" y="4066032"/>
              <a:ext cx="3816096" cy="286207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10017" y="641095"/>
            <a:ext cx="6125210" cy="4679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06395" algn="l"/>
                <a:tab pos="3623310" algn="l"/>
              </a:tabLst>
            </a:pPr>
            <a:r>
              <a:rPr dirty="0" sz="2900" spc="-10">
                <a:solidFill>
                  <a:srgbClr val="990000"/>
                </a:solidFill>
                <a:latin typeface="Comic Sans MS"/>
                <a:cs typeface="Comic Sans MS"/>
              </a:rPr>
              <a:t>AGRICULTURA</a:t>
            </a:r>
            <a:r>
              <a:rPr dirty="0" sz="2900">
                <a:solidFill>
                  <a:srgbClr val="990000"/>
                </a:solidFill>
                <a:latin typeface="Comic Sans MS"/>
                <a:cs typeface="Comic Sans MS"/>
              </a:rPr>
              <a:t>	</a:t>
            </a:r>
            <a:r>
              <a:rPr dirty="0" sz="2900" spc="-25">
                <a:solidFill>
                  <a:srgbClr val="990000"/>
                </a:solidFill>
                <a:latin typeface="Comic Sans MS"/>
                <a:cs typeface="Comic Sans MS"/>
              </a:rPr>
              <a:t>DE</a:t>
            </a:r>
            <a:r>
              <a:rPr dirty="0" sz="2900">
                <a:solidFill>
                  <a:srgbClr val="990000"/>
                </a:solidFill>
                <a:latin typeface="Comic Sans MS"/>
                <a:cs typeface="Comic Sans MS"/>
              </a:rPr>
              <a:t>	</a:t>
            </a:r>
            <a:r>
              <a:rPr dirty="0" sz="2900" spc="-10">
                <a:solidFill>
                  <a:srgbClr val="990000"/>
                </a:solidFill>
                <a:latin typeface="Comic Sans MS"/>
                <a:cs typeface="Comic Sans MS"/>
              </a:rPr>
              <a:t>PLANTACIÓN</a:t>
            </a:r>
            <a:endParaRPr sz="2900">
              <a:latin typeface="Comic Sans MS"/>
              <a:cs typeface="Comic Sans MS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54274" y="1185672"/>
            <a:ext cx="4463795" cy="29718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98683" y="1114044"/>
            <a:ext cx="3744467" cy="2810255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852812" y="6918449"/>
            <a:ext cx="13557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990000"/>
                </a:solidFill>
                <a:latin typeface="Arial"/>
                <a:cs typeface="Arial"/>
              </a:rPr>
              <a:t>Caña</a:t>
            </a:r>
            <a:r>
              <a:rPr dirty="0" sz="1400" spc="-30" b="1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990000"/>
                </a:solidFill>
                <a:latin typeface="Arial"/>
                <a:cs typeface="Arial"/>
              </a:rPr>
              <a:t>de</a:t>
            </a:r>
            <a:r>
              <a:rPr dirty="0" sz="1400" spc="-10" b="1">
                <a:solidFill>
                  <a:srgbClr val="990000"/>
                </a:solidFill>
                <a:latin typeface="Arial"/>
                <a:cs typeface="Arial"/>
              </a:rPr>
              <a:t> Azúcar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209928" y="1212595"/>
            <a:ext cx="4114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 b="1">
                <a:solidFill>
                  <a:srgbClr val="990000"/>
                </a:solidFill>
                <a:latin typeface="Arial"/>
                <a:cs typeface="Arial"/>
              </a:rPr>
              <a:t>Café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354709" y="6756905"/>
            <a:ext cx="23304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 b="1">
                <a:solidFill>
                  <a:srgbClr val="990000"/>
                </a:solidFill>
                <a:latin typeface="Arial"/>
                <a:cs typeface="Arial"/>
              </a:rPr>
              <a:t>Te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4073" y="1161287"/>
            <a:ext cx="9143996" cy="604570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09877" y="447547"/>
            <a:ext cx="3330575" cy="3454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55">
                <a:latin typeface="Times New Roman"/>
                <a:cs typeface="Times New Roman"/>
              </a:rPr>
              <a:t>Agricultura</a:t>
            </a:r>
            <a:r>
              <a:rPr dirty="0" sz="2100" spc="-65">
                <a:latin typeface="Times New Roman"/>
                <a:cs typeface="Times New Roman"/>
              </a:rPr>
              <a:t> </a:t>
            </a:r>
            <a:r>
              <a:rPr dirty="0" sz="2100">
                <a:latin typeface="Times New Roman"/>
                <a:cs typeface="Times New Roman"/>
              </a:rPr>
              <a:t>de</a:t>
            </a:r>
            <a:r>
              <a:rPr dirty="0" sz="2100" spc="-70">
                <a:latin typeface="Times New Roman"/>
                <a:cs typeface="Times New Roman"/>
              </a:rPr>
              <a:t> </a:t>
            </a:r>
            <a:r>
              <a:rPr dirty="0" sz="2100" spc="-40">
                <a:latin typeface="Times New Roman"/>
                <a:cs typeface="Times New Roman"/>
              </a:rPr>
              <a:t>plantación:</a:t>
            </a:r>
            <a:r>
              <a:rPr dirty="0" sz="2100" spc="-65">
                <a:latin typeface="Times New Roman"/>
                <a:cs typeface="Times New Roman"/>
              </a:rPr>
              <a:t> </a:t>
            </a:r>
            <a:r>
              <a:rPr dirty="0" sz="2100" spc="-30">
                <a:latin typeface="Times New Roman"/>
                <a:cs typeface="Times New Roman"/>
              </a:rPr>
              <a:t>cacao</a:t>
            </a:r>
            <a:endParaRPr sz="2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0849" y="4261103"/>
            <a:ext cx="3927347" cy="294589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10017" y="641095"/>
            <a:ext cx="6125210" cy="4679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06395" algn="l"/>
                <a:tab pos="3623310" algn="l"/>
              </a:tabLst>
            </a:pPr>
            <a:r>
              <a:rPr dirty="0" sz="2900" spc="-10">
                <a:solidFill>
                  <a:srgbClr val="3A812E"/>
                </a:solidFill>
                <a:latin typeface="Comic Sans MS"/>
                <a:cs typeface="Comic Sans MS"/>
              </a:rPr>
              <a:t>AGRICULTURA</a:t>
            </a:r>
            <a:r>
              <a:rPr dirty="0" sz="2900">
                <a:solidFill>
                  <a:srgbClr val="3A812E"/>
                </a:solidFill>
                <a:latin typeface="Comic Sans MS"/>
                <a:cs typeface="Comic Sans MS"/>
              </a:rPr>
              <a:t>	</a:t>
            </a:r>
            <a:r>
              <a:rPr dirty="0" sz="2900" spc="-25">
                <a:solidFill>
                  <a:srgbClr val="3A812E"/>
                </a:solidFill>
                <a:latin typeface="Comic Sans MS"/>
                <a:cs typeface="Comic Sans MS"/>
              </a:rPr>
              <a:t>DE</a:t>
            </a:r>
            <a:r>
              <a:rPr dirty="0" sz="2900">
                <a:solidFill>
                  <a:srgbClr val="3A812E"/>
                </a:solidFill>
                <a:latin typeface="Comic Sans MS"/>
                <a:cs typeface="Comic Sans MS"/>
              </a:rPr>
              <a:t>	</a:t>
            </a:r>
            <a:r>
              <a:rPr dirty="0" sz="2900" spc="-10">
                <a:solidFill>
                  <a:srgbClr val="3A812E"/>
                </a:solidFill>
                <a:latin typeface="Comic Sans MS"/>
                <a:cs typeface="Comic Sans MS"/>
              </a:rPr>
              <a:t>PLANTACIÓN</a:t>
            </a:r>
            <a:endParaRPr sz="2900">
              <a:latin typeface="Comic Sans MS"/>
              <a:cs typeface="Comic Sans MS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31186" y="1257300"/>
            <a:ext cx="4320540" cy="2820923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3903" y="1761744"/>
            <a:ext cx="4105655" cy="3080004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6505330" y="4236210"/>
            <a:ext cx="6470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990000"/>
                </a:solidFill>
                <a:latin typeface="Arial"/>
                <a:cs typeface="Arial"/>
              </a:rPr>
              <a:t>Tabaco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689234" y="5245097"/>
            <a:ext cx="74295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990000"/>
                </a:solidFill>
                <a:latin typeface="Arial"/>
                <a:cs typeface="Arial"/>
              </a:rPr>
              <a:t>Algodón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Miriam</dc:creator>
  <dc:title>PAISAJES AGRARIOS 2018</dc:title>
  <dcterms:created xsi:type="dcterms:W3CDTF">2025-07-20T09:02:11Z</dcterms:created>
  <dcterms:modified xsi:type="dcterms:W3CDTF">2025-07-20T09:02:11Z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2018-11-13T00:00:00Z</vt:filetime>
  </property>
  <property fmtid="{D5CDD505-2E9C-101B-9397-08002B2CF9AE}" pid="3" name="Creator">
    <vt:lpwstr>PDFCreator Version 1.2.0</vt:lpwstr>
  </property>
  <property fmtid="{D5CDD505-2E9C-101B-9397-08002B2CF9AE}" pid="4" name="LastSaved">
    <vt:filetime>2025-07-20T00:00:00Z</vt:filetime>
  </property>
  <property fmtid="{D5CDD505-2E9C-101B-9397-08002B2CF9AE}" pid="5" name="Producer">
    <vt:lpwstr>GPL Ghostscript  9.0</vt:lpwstr>
  </property>
</Properties>
</file>