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WenQuanYi Micro Hei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176D1E-85B9-47A1-9096-25C0EB5E11BB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3D717C-345F-4B97-AFFA-8DDB93C14E3B}">
      <dgm:prSet/>
      <dgm:spPr/>
      <dgm:t>
        <a:bodyPr/>
        <a:lstStyle/>
        <a:p>
          <a:r>
            <a:rPr lang="en-US"/>
            <a:t>Política mercantilista.</a:t>
          </a:r>
        </a:p>
      </dgm:t>
    </dgm:pt>
    <dgm:pt modelId="{00F49A93-E0CD-448E-8749-2A9C98873862}" type="parTrans" cxnId="{F52F8F91-7FA6-4A56-8620-9D908AC92D2B}">
      <dgm:prSet/>
      <dgm:spPr/>
      <dgm:t>
        <a:bodyPr/>
        <a:lstStyle/>
        <a:p>
          <a:endParaRPr lang="en-US"/>
        </a:p>
      </dgm:t>
    </dgm:pt>
    <dgm:pt modelId="{C98F5A87-0A00-4E7E-9B6D-524AB14B1CBC}" type="sibTrans" cxnId="{F52F8F91-7FA6-4A56-8620-9D908AC92D2B}">
      <dgm:prSet/>
      <dgm:spPr/>
      <dgm:t>
        <a:bodyPr/>
        <a:lstStyle/>
        <a:p>
          <a:endParaRPr lang="en-US"/>
        </a:p>
      </dgm:t>
    </dgm:pt>
    <dgm:pt modelId="{B4865424-EA64-4B57-ACD9-B9E8B782FBA1}">
      <dgm:prSet/>
      <dgm:spPr/>
      <dgm:t>
        <a:bodyPr/>
        <a:lstStyle/>
        <a:p>
          <a:r>
            <a:rPr lang="en-US"/>
            <a:t>Elevado coste de la Guerra Franco-India.</a:t>
          </a:r>
        </a:p>
      </dgm:t>
    </dgm:pt>
    <dgm:pt modelId="{B706B473-2B6F-4755-8E41-7066601F2CBB}" type="parTrans" cxnId="{661DA80C-D776-4411-B701-6FE33D2CD827}">
      <dgm:prSet/>
      <dgm:spPr/>
      <dgm:t>
        <a:bodyPr/>
        <a:lstStyle/>
        <a:p>
          <a:endParaRPr lang="en-US"/>
        </a:p>
      </dgm:t>
    </dgm:pt>
    <dgm:pt modelId="{DA7C2CCF-4529-493E-820A-A955DD2117F6}" type="sibTrans" cxnId="{661DA80C-D776-4411-B701-6FE33D2CD827}">
      <dgm:prSet/>
      <dgm:spPr/>
      <dgm:t>
        <a:bodyPr/>
        <a:lstStyle/>
        <a:p>
          <a:endParaRPr lang="en-US"/>
        </a:p>
      </dgm:t>
    </dgm:pt>
    <dgm:pt modelId="{2FFC53AD-9DB5-4399-8905-49D9452B424B}">
      <dgm:prSet/>
      <dgm:spPr/>
      <dgm:t>
        <a:bodyPr/>
        <a:lstStyle/>
        <a:p>
          <a:r>
            <a:rPr lang="en-US"/>
            <a:t>Aumento de los impuestos para las 13 Colonias. </a:t>
          </a:r>
        </a:p>
      </dgm:t>
    </dgm:pt>
    <dgm:pt modelId="{729FD3B7-F7D2-420B-948B-4D1C91A3DF5A}" type="parTrans" cxnId="{2E63B336-C613-43CC-A8C5-FA6F17D2F40C}">
      <dgm:prSet/>
      <dgm:spPr/>
      <dgm:t>
        <a:bodyPr/>
        <a:lstStyle/>
        <a:p>
          <a:endParaRPr lang="en-US"/>
        </a:p>
      </dgm:t>
    </dgm:pt>
    <dgm:pt modelId="{E59FA482-98B4-41EF-941B-2DDF34C6235B}" type="sibTrans" cxnId="{2E63B336-C613-43CC-A8C5-FA6F17D2F40C}">
      <dgm:prSet/>
      <dgm:spPr/>
      <dgm:t>
        <a:bodyPr/>
        <a:lstStyle/>
        <a:p>
          <a:endParaRPr lang="en-US"/>
        </a:p>
      </dgm:t>
    </dgm:pt>
    <dgm:pt modelId="{D2AFEC4B-6F25-4FCA-9E96-FE738BAE8664}" type="pres">
      <dgm:prSet presAssocID="{4F176D1E-85B9-47A1-9096-25C0EB5E11BB}" presName="outerComposite" presStyleCnt="0">
        <dgm:presLayoutVars>
          <dgm:chMax val="5"/>
          <dgm:dir/>
          <dgm:resizeHandles val="exact"/>
        </dgm:presLayoutVars>
      </dgm:prSet>
      <dgm:spPr/>
    </dgm:pt>
    <dgm:pt modelId="{BEA78E58-C9F9-4C19-9B7D-BE8FEDA43130}" type="pres">
      <dgm:prSet presAssocID="{4F176D1E-85B9-47A1-9096-25C0EB5E11BB}" presName="dummyMaxCanvas" presStyleCnt="0">
        <dgm:presLayoutVars/>
      </dgm:prSet>
      <dgm:spPr/>
    </dgm:pt>
    <dgm:pt modelId="{9199828B-8B9F-4DF3-83E3-B3E0416CE39D}" type="pres">
      <dgm:prSet presAssocID="{4F176D1E-85B9-47A1-9096-25C0EB5E11BB}" presName="ThreeNodes_1" presStyleLbl="node1" presStyleIdx="0" presStyleCnt="3">
        <dgm:presLayoutVars>
          <dgm:bulletEnabled val="1"/>
        </dgm:presLayoutVars>
      </dgm:prSet>
      <dgm:spPr/>
    </dgm:pt>
    <dgm:pt modelId="{9C7670C5-EB70-44D1-A596-FE1F371775E0}" type="pres">
      <dgm:prSet presAssocID="{4F176D1E-85B9-47A1-9096-25C0EB5E11BB}" presName="ThreeNodes_2" presStyleLbl="node1" presStyleIdx="1" presStyleCnt="3">
        <dgm:presLayoutVars>
          <dgm:bulletEnabled val="1"/>
        </dgm:presLayoutVars>
      </dgm:prSet>
      <dgm:spPr/>
    </dgm:pt>
    <dgm:pt modelId="{69EFA47A-5EF7-4544-9B52-B4D7840CE508}" type="pres">
      <dgm:prSet presAssocID="{4F176D1E-85B9-47A1-9096-25C0EB5E11BB}" presName="ThreeNodes_3" presStyleLbl="node1" presStyleIdx="2" presStyleCnt="3">
        <dgm:presLayoutVars>
          <dgm:bulletEnabled val="1"/>
        </dgm:presLayoutVars>
      </dgm:prSet>
      <dgm:spPr/>
    </dgm:pt>
    <dgm:pt modelId="{9D7AABDE-C7A9-40AC-9970-4D03C63FBCA4}" type="pres">
      <dgm:prSet presAssocID="{4F176D1E-85B9-47A1-9096-25C0EB5E11BB}" presName="ThreeConn_1-2" presStyleLbl="fgAccFollowNode1" presStyleIdx="0" presStyleCnt="2">
        <dgm:presLayoutVars>
          <dgm:bulletEnabled val="1"/>
        </dgm:presLayoutVars>
      </dgm:prSet>
      <dgm:spPr/>
    </dgm:pt>
    <dgm:pt modelId="{6DD153A5-053B-40A3-A801-1F0BDE6AA28C}" type="pres">
      <dgm:prSet presAssocID="{4F176D1E-85B9-47A1-9096-25C0EB5E11BB}" presName="ThreeConn_2-3" presStyleLbl="fgAccFollowNode1" presStyleIdx="1" presStyleCnt="2">
        <dgm:presLayoutVars>
          <dgm:bulletEnabled val="1"/>
        </dgm:presLayoutVars>
      </dgm:prSet>
      <dgm:spPr/>
    </dgm:pt>
    <dgm:pt modelId="{43EFE393-2E0B-49D0-914E-B785C754D342}" type="pres">
      <dgm:prSet presAssocID="{4F176D1E-85B9-47A1-9096-25C0EB5E11BB}" presName="ThreeNodes_1_text" presStyleLbl="node1" presStyleIdx="2" presStyleCnt="3">
        <dgm:presLayoutVars>
          <dgm:bulletEnabled val="1"/>
        </dgm:presLayoutVars>
      </dgm:prSet>
      <dgm:spPr/>
    </dgm:pt>
    <dgm:pt modelId="{363AE31A-DAFF-4CEF-9B83-0199775F1D6E}" type="pres">
      <dgm:prSet presAssocID="{4F176D1E-85B9-47A1-9096-25C0EB5E11BB}" presName="ThreeNodes_2_text" presStyleLbl="node1" presStyleIdx="2" presStyleCnt="3">
        <dgm:presLayoutVars>
          <dgm:bulletEnabled val="1"/>
        </dgm:presLayoutVars>
      </dgm:prSet>
      <dgm:spPr/>
    </dgm:pt>
    <dgm:pt modelId="{B97C3AE7-15EE-4A4D-A459-2D9B87327112}" type="pres">
      <dgm:prSet presAssocID="{4F176D1E-85B9-47A1-9096-25C0EB5E11B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55B770A-CC8D-4359-A08F-D962BD55D74E}" type="presOf" srcId="{F93D717C-345F-4B97-AFFA-8DDB93C14E3B}" destId="{43EFE393-2E0B-49D0-914E-B785C754D342}" srcOrd="1" destOrd="0" presId="urn:microsoft.com/office/officeart/2005/8/layout/vProcess5"/>
    <dgm:cxn modelId="{661DA80C-D776-4411-B701-6FE33D2CD827}" srcId="{4F176D1E-85B9-47A1-9096-25C0EB5E11BB}" destId="{B4865424-EA64-4B57-ACD9-B9E8B782FBA1}" srcOrd="1" destOrd="0" parTransId="{B706B473-2B6F-4755-8E41-7066601F2CBB}" sibTransId="{DA7C2CCF-4529-493E-820A-A955DD2117F6}"/>
    <dgm:cxn modelId="{2E63B336-C613-43CC-A8C5-FA6F17D2F40C}" srcId="{4F176D1E-85B9-47A1-9096-25C0EB5E11BB}" destId="{2FFC53AD-9DB5-4399-8905-49D9452B424B}" srcOrd="2" destOrd="0" parTransId="{729FD3B7-F7D2-420B-948B-4D1C91A3DF5A}" sibTransId="{E59FA482-98B4-41EF-941B-2DDF34C6235B}"/>
    <dgm:cxn modelId="{0D1B7C5D-905C-4A46-98D2-A4367A5AF444}" type="presOf" srcId="{DA7C2CCF-4529-493E-820A-A955DD2117F6}" destId="{6DD153A5-053B-40A3-A801-1F0BDE6AA28C}" srcOrd="0" destOrd="0" presId="urn:microsoft.com/office/officeart/2005/8/layout/vProcess5"/>
    <dgm:cxn modelId="{9A075C60-3540-458B-8A0A-EACC46B12BDE}" type="presOf" srcId="{2FFC53AD-9DB5-4399-8905-49D9452B424B}" destId="{69EFA47A-5EF7-4544-9B52-B4D7840CE508}" srcOrd="0" destOrd="0" presId="urn:microsoft.com/office/officeart/2005/8/layout/vProcess5"/>
    <dgm:cxn modelId="{9E17BF62-93BE-4445-9467-4410A2D443D2}" type="presOf" srcId="{C98F5A87-0A00-4E7E-9B6D-524AB14B1CBC}" destId="{9D7AABDE-C7A9-40AC-9970-4D03C63FBCA4}" srcOrd="0" destOrd="0" presId="urn:microsoft.com/office/officeart/2005/8/layout/vProcess5"/>
    <dgm:cxn modelId="{FAFE606E-11FB-46B7-81F7-821D0793E0D2}" type="presOf" srcId="{B4865424-EA64-4B57-ACD9-B9E8B782FBA1}" destId="{363AE31A-DAFF-4CEF-9B83-0199775F1D6E}" srcOrd="1" destOrd="0" presId="urn:microsoft.com/office/officeart/2005/8/layout/vProcess5"/>
    <dgm:cxn modelId="{F4C42254-10A5-4028-90D3-A10AFAB68B17}" type="presOf" srcId="{4F176D1E-85B9-47A1-9096-25C0EB5E11BB}" destId="{D2AFEC4B-6F25-4FCA-9E96-FE738BAE8664}" srcOrd="0" destOrd="0" presId="urn:microsoft.com/office/officeart/2005/8/layout/vProcess5"/>
    <dgm:cxn modelId="{7A3FA259-DF89-42B2-BF78-5E669C2F5FC2}" type="presOf" srcId="{F93D717C-345F-4B97-AFFA-8DDB93C14E3B}" destId="{9199828B-8B9F-4DF3-83E3-B3E0416CE39D}" srcOrd="0" destOrd="0" presId="urn:microsoft.com/office/officeart/2005/8/layout/vProcess5"/>
    <dgm:cxn modelId="{F52F8F91-7FA6-4A56-8620-9D908AC92D2B}" srcId="{4F176D1E-85B9-47A1-9096-25C0EB5E11BB}" destId="{F93D717C-345F-4B97-AFFA-8DDB93C14E3B}" srcOrd="0" destOrd="0" parTransId="{00F49A93-E0CD-448E-8749-2A9C98873862}" sibTransId="{C98F5A87-0A00-4E7E-9B6D-524AB14B1CBC}"/>
    <dgm:cxn modelId="{21102EB1-3D03-4081-BB77-9248F2DC6D22}" type="presOf" srcId="{B4865424-EA64-4B57-ACD9-B9E8B782FBA1}" destId="{9C7670C5-EB70-44D1-A596-FE1F371775E0}" srcOrd="0" destOrd="0" presId="urn:microsoft.com/office/officeart/2005/8/layout/vProcess5"/>
    <dgm:cxn modelId="{22AFC9B8-C71E-4D29-BC03-FB453156012D}" type="presOf" srcId="{2FFC53AD-9DB5-4399-8905-49D9452B424B}" destId="{B97C3AE7-15EE-4A4D-A459-2D9B87327112}" srcOrd="1" destOrd="0" presId="urn:microsoft.com/office/officeart/2005/8/layout/vProcess5"/>
    <dgm:cxn modelId="{59AC7C78-950F-4150-A29D-18C7A8B8BF94}" type="presParOf" srcId="{D2AFEC4B-6F25-4FCA-9E96-FE738BAE8664}" destId="{BEA78E58-C9F9-4C19-9B7D-BE8FEDA43130}" srcOrd="0" destOrd="0" presId="urn:microsoft.com/office/officeart/2005/8/layout/vProcess5"/>
    <dgm:cxn modelId="{E84ADD91-1C0C-4D87-946B-B51AE7A50ED9}" type="presParOf" srcId="{D2AFEC4B-6F25-4FCA-9E96-FE738BAE8664}" destId="{9199828B-8B9F-4DF3-83E3-B3E0416CE39D}" srcOrd="1" destOrd="0" presId="urn:microsoft.com/office/officeart/2005/8/layout/vProcess5"/>
    <dgm:cxn modelId="{06B35E77-76D7-4635-A53D-7F2C923199E7}" type="presParOf" srcId="{D2AFEC4B-6F25-4FCA-9E96-FE738BAE8664}" destId="{9C7670C5-EB70-44D1-A596-FE1F371775E0}" srcOrd="2" destOrd="0" presId="urn:microsoft.com/office/officeart/2005/8/layout/vProcess5"/>
    <dgm:cxn modelId="{5340F406-CC73-42C9-8405-AC72807CEF50}" type="presParOf" srcId="{D2AFEC4B-6F25-4FCA-9E96-FE738BAE8664}" destId="{69EFA47A-5EF7-4544-9B52-B4D7840CE508}" srcOrd="3" destOrd="0" presId="urn:microsoft.com/office/officeart/2005/8/layout/vProcess5"/>
    <dgm:cxn modelId="{19411EE4-F4AE-42FE-9414-5119F5803171}" type="presParOf" srcId="{D2AFEC4B-6F25-4FCA-9E96-FE738BAE8664}" destId="{9D7AABDE-C7A9-40AC-9970-4D03C63FBCA4}" srcOrd="4" destOrd="0" presId="urn:microsoft.com/office/officeart/2005/8/layout/vProcess5"/>
    <dgm:cxn modelId="{67EF8540-55E1-4357-99E6-A25BA999A95E}" type="presParOf" srcId="{D2AFEC4B-6F25-4FCA-9E96-FE738BAE8664}" destId="{6DD153A5-053B-40A3-A801-1F0BDE6AA28C}" srcOrd="5" destOrd="0" presId="urn:microsoft.com/office/officeart/2005/8/layout/vProcess5"/>
    <dgm:cxn modelId="{0BC99662-D387-4CEE-860E-12B6F717DBF3}" type="presParOf" srcId="{D2AFEC4B-6F25-4FCA-9E96-FE738BAE8664}" destId="{43EFE393-2E0B-49D0-914E-B785C754D342}" srcOrd="6" destOrd="0" presId="urn:microsoft.com/office/officeart/2005/8/layout/vProcess5"/>
    <dgm:cxn modelId="{F3C4D2AD-6D39-447F-8AB5-3AC206CEFEAD}" type="presParOf" srcId="{D2AFEC4B-6F25-4FCA-9E96-FE738BAE8664}" destId="{363AE31A-DAFF-4CEF-9B83-0199775F1D6E}" srcOrd="7" destOrd="0" presId="urn:microsoft.com/office/officeart/2005/8/layout/vProcess5"/>
    <dgm:cxn modelId="{C2174DF4-BF83-454F-889E-57473A509027}" type="presParOf" srcId="{D2AFEC4B-6F25-4FCA-9E96-FE738BAE8664}" destId="{B97C3AE7-15EE-4A4D-A459-2D9B8732711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FF9303-2CDD-4655-ABC7-E6DA3BFC46C8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4F5BFB6-4D1B-4AD5-A72E-D7AE522D9F55}">
      <dgm:prSet/>
      <dgm:spPr/>
      <dgm:t>
        <a:bodyPr/>
        <a:lstStyle/>
        <a:p>
          <a:r>
            <a:rPr lang="en-US"/>
            <a:t>Teoría economica que basa la riqueza de las naciones en la cantidad de oro y metales preciosos que hay en su Tesoro. </a:t>
          </a:r>
        </a:p>
      </dgm:t>
    </dgm:pt>
    <dgm:pt modelId="{6EA3AE9E-0BF5-4801-ABA2-5A754063F259}" type="parTrans" cxnId="{9F25273C-036D-461A-8BA1-2A450E11B03A}">
      <dgm:prSet/>
      <dgm:spPr/>
      <dgm:t>
        <a:bodyPr/>
        <a:lstStyle/>
        <a:p>
          <a:endParaRPr lang="en-US"/>
        </a:p>
      </dgm:t>
    </dgm:pt>
    <dgm:pt modelId="{E1D3EFFB-3959-4F5C-859C-9AA75469CB28}" type="sibTrans" cxnId="{9F25273C-036D-461A-8BA1-2A450E11B03A}">
      <dgm:prSet/>
      <dgm:spPr/>
      <dgm:t>
        <a:bodyPr/>
        <a:lstStyle/>
        <a:p>
          <a:endParaRPr lang="en-US"/>
        </a:p>
      </dgm:t>
    </dgm:pt>
    <dgm:pt modelId="{30857CBE-4D6F-4EE1-AF90-9C1C6E85FB19}">
      <dgm:prSet/>
      <dgm:spPr/>
      <dgm:t>
        <a:bodyPr/>
        <a:lstStyle/>
        <a:p>
          <a:r>
            <a:rPr lang="en-US"/>
            <a:t>Se importaban materias primas de las colonias a la metropoli para que allí se elaborarán y aumentase el beneficio. </a:t>
          </a:r>
        </a:p>
      </dgm:t>
    </dgm:pt>
    <dgm:pt modelId="{6996837D-DFF1-41B9-849C-B2C82065DCF8}" type="parTrans" cxnId="{7E419271-60E3-4D7F-B060-8CF3C9C12B63}">
      <dgm:prSet/>
      <dgm:spPr/>
      <dgm:t>
        <a:bodyPr/>
        <a:lstStyle/>
        <a:p>
          <a:endParaRPr lang="en-US"/>
        </a:p>
      </dgm:t>
    </dgm:pt>
    <dgm:pt modelId="{82CEACC7-2AA9-48CC-BAAD-67A620C77317}" type="sibTrans" cxnId="{7E419271-60E3-4D7F-B060-8CF3C9C12B63}">
      <dgm:prSet/>
      <dgm:spPr/>
      <dgm:t>
        <a:bodyPr/>
        <a:lstStyle/>
        <a:p>
          <a:endParaRPr lang="en-US"/>
        </a:p>
      </dgm:t>
    </dgm:pt>
    <dgm:pt modelId="{2DC7D288-6512-4566-9F1A-A27A73B6B83E}">
      <dgm:prSet/>
      <dgm:spPr/>
      <dgm:t>
        <a:bodyPr/>
        <a:lstStyle/>
        <a:p>
          <a:r>
            <a:rPr lang="en-US"/>
            <a:t>Cada país intentaba exportar más que importar para que la balanza de pagos fuera positiva.</a:t>
          </a:r>
        </a:p>
      </dgm:t>
    </dgm:pt>
    <dgm:pt modelId="{03A52CF7-6102-4915-A8A5-ACA7EEE9511F}" type="parTrans" cxnId="{DD0DE496-ED41-433C-B314-D1C7268CBCE1}">
      <dgm:prSet/>
      <dgm:spPr/>
      <dgm:t>
        <a:bodyPr/>
        <a:lstStyle/>
        <a:p>
          <a:endParaRPr lang="en-US"/>
        </a:p>
      </dgm:t>
    </dgm:pt>
    <dgm:pt modelId="{74D80FF6-0D7B-43A6-AF2C-B4464DAE8CEE}" type="sibTrans" cxnId="{DD0DE496-ED41-433C-B314-D1C7268CBCE1}">
      <dgm:prSet/>
      <dgm:spPr/>
      <dgm:t>
        <a:bodyPr/>
        <a:lstStyle/>
        <a:p>
          <a:endParaRPr lang="en-US"/>
        </a:p>
      </dgm:t>
    </dgm:pt>
    <dgm:pt modelId="{361D6FFF-693B-46D7-BAF6-5FFFE2B442E8}" type="pres">
      <dgm:prSet presAssocID="{97FF9303-2CDD-4655-ABC7-E6DA3BFC46C8}" presName="outerComposite" presStyleCnt="0">
        <dgm:presLayoutVars>
          <dgm:chMax val="5"/>
          <dgm:dir/>
          <dgm:resizeHandles val="exact"/>
        </dgm:presLayoutVars>
      </dgm:prSet>
      <dgm:spPr/>
    </dgm:pt>
    <dgm:pt modelId="{30C969F4-D190-4081-AFF1-C116333403C6}" type="pres">
      <dgm:prSet presAssocID="{97FF9303-2CDD-4655-ABC7-E6DA3BFC46C8}" presName="dummyMaxCanvas" presStyleCnt="0">
        <dgm:presLayoutVars/>
      </dgm:prSet>
      <dgm:spPr/>
    </dgm:pt>
    <dgm:pt modelId="{98FAD784-B443-4D76-8D7F-2090EE7A33FD}" type="pres">
      <dgm:prSet presAssocID="{97FF9303-2CDD-4655-ABC7-E6DA3BFC46C8}" presName="ThreeNodes_1" presStyleLbl="node1" presStyleIdx="0" presStyleCnt="3">
        <dgm:presLayoutVars>
          <dgm:bulletEnabled val="1"/>
        </dgm:presLayoutVars>
      </dgm:prSet>
      <dgm:spPr/>
    </dgm:pt>
    <dgm:pt modelId="{EA9E0F9D-9B83-4D31-8D36-A5615576BC02}" type="pres">
      <dgm:prSet presAssocID="{97FF9303-2CDD-4655-ABC7-E6DA3BFC46C8}" presName="ThreeNodes_2" presStyleLbl="node1" presStyleIdx="1" presStyleCnt="3">
        <dgm:presLayoutVars>
          <dgm:bulletEnabled val="1"/>
        </dgm:presLayoutVars>
      </dgm:prSet>
      <dgm:spPr/>
    </dgm:pt>
    <dgm:pt modelId="{D29AC386-1E10-4118-9E7C-6378B3D99F31}" type="pres">
      <dgm:prSet presAssocID="{97FF9303-2CDD-4655-ABC7-E6DA3BFC46C8}" presName="ThreeNodes_3" presStyleLbl="node1" presStyleIdx="2" presStyleCnt="3">
        <dgm:presLayoutVars>
          <dgm:bulletEnabled val="1"/>
        </dgm:presLayoutVars>
      </dgm:prSet>
      <dgm:spPr/>
    </dgm:pt>
    <dgm:pt modelId="{1B1A3DD4-8092-48EB-A7C4-0E5AB140D72B}" type="pres">
      <dgm:prSet presAssocID="{97FF9303-2CDD-4655-ABC7-E6DA3BFC46C8}" presName="ThreeConn_1-2" presStyleLbl="fgAccFollowNode1" presStyleIdx="0" presStyleCnt="2">
        <dgm:presLayoutVars>
          <dgm:bulletEnabled val="1"/>
        </dgm:presLayoutVars>
      </dgm:prSet>
      <dgm:spPr/>
    </dgm:pt>
    <dgm:pt modelId="{F0C173BA-23E7-48BB-93BD-BBD4DB01308D}" type="pres">
      <dgm:prSet presAssocID="{97FF9303-2CDD-4655-ABC7-E6DA3BFC46C8}" presName="ThreeConn_2-3" presStyleLbl="fgAccFollowNode1" presStyleIdx="1" presStyleCnt="2">
        <dgm:presLayoutVars>
          <dgm:bulletEnabled val="1"/>
        </dgm:presLayoutVars>
      </dgm:prSet>
      <dgm:spPr/>
    </dgm:pt>
    <dgm:pt modelId="{740A07F8-A33E-4EE9-93E4-557F5B29EE29}" type="pres">
      <dgm:prSet presAssocID="{97FF9303-2CDD-4655-ABC7-E6DA3BFC46C8}" presName="ThreeNodes_1_text" presStyleLbl="node1" presStyleIdx="2" presStyleCnt="3">
        <dgm:presLayoutVars>
          <dgm:bulletEnabled val="1"/>
        </dgm:presLayoutVars>
      </dgm:prSet>
      <dgm:spPr/>
    </dgm:pt>
    <dgm:pt modelId="{0DA45731-DB71-4C45-BCAC-67EC123D912D}" type="pres">
      <dgm:prSet presAssocID="{97FF9303-2CDD-4655-ABC7-E6DA3BFC46C8}" presName="ThreeNodes_2_text" presStyleLbl="node1" presStyleIdx="2" presStyleCnt="3">
        <dgm:presLayoutVars>
          <dgm:bulletEnabled val="1"/>
        </dgm:presLayoutVars>
      </dgm:prSet>
      <dgm:spPr/>
    </dgm:pt>
    <dgm:pt modelId="{AFE21E12-79C2-4375-909F-61F661874051}" type="pres">
      <dgm:prSet presAssocID="{97FF9303-2CDD-4655-ABC7-E6DA3BFC46C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D6A8508-4601-4603-8FE2-FC1FBFC10FC7}" type="presOf" srcId="{30857CBE-4D6F-4EE1-AF90-9C1C6E85FB19}" destId="{0DA45731-DB71-4C45-BCAC-67EC123D912D}" srcOrd="1" destOrd="0" presId="urn:microsoft.com/office/officeart/2005/8/layout/vProcess5"/>
    <dgm:cxn modelId="{463C350B-2F15-4A9D-AC1B-28B945C8DB14}" type="presOf" srcId="{2DC7D288-6512-4566-9F1A-A27A73B6B83E}" destId="{D29AC386-1E10-4118-9E7C-6378B3D99F31}" srcOrd="0" destOrd="0" presId="urn:microsoft.com/office/officeart/2005/8/layout/vProcess5"/>
    <dgm:cxn modelId="{9F25273C-036D-461A-8BA1-2A450E11B03A}" srcId="{97FF9303-2CDD-4655-ABC7-E6DA3BFC46C8}" destId="{C4F5BFB6-4D1B-4AD5-A72E-D7AE522D9F55}" srcOrd="0" destOrd="0" parTransId="{6EA3AE9E-0BF5-4801-ABA2-5A754063F259}" sibTransId="{E1D3EFFB-3959-4F5C-859C-9AA75469CB28}"/>
    <dgm:cxn modelId="{85BF1740-EA03-43DF-9DBC-06EE55DBF353}" type="presOf" srcId="{E1D3EFFB-3959-4F5C-859C-9AA75469CB28}" destId="{1B1A3DD4-8092-48EB-A7C4-0E5AB140D72B}" srcOrd="0" destOrd="0" presId="urn:microsoft.com/office/officeart/2005/8/layout/vProcess5"/>
    <dgm:cxn modelId="{46D9BF40-286D-4AF3-8439-7AEA87771E64}" type="presOf" srcId="{C4F5BFB6-4D1B-4AD5-A72E-D7AE522D9F55}" destId="{740A07F8-A33E-4EE9-93E4-557F5B29EE29}" srcOrd="1" destOrd="0" presId="urn:microsoft.com/office/officeart/2005/8/layout/vProcess5"/>
    <dgm:cxn modelId="{7E419271-60E3-4D7F-B060-8CF3C9C12B63}" srcId="{97FF9303-2CDD-4655-ABC7-E6DA3BFC46C8}" destId="{30857CBE-4D6F-4EE1-AF90-9C1C6E85FB19}" srcOrd="1" destOrd="0" parTransId="{6996837D-DFF1-41B9-849C-B2C82065DCF8}" sibTransId="{82CEACC7-2AA9-48CC-BAAD-67A620C77317}"/>
    <dgm:cxn modelId="{55DF3852-6AB8-407C-B89B-0B7F7AD70A8F}" type="presOf" srcId="{97FF9303-2CDD-4655-ABC7-E6DA3BFC46C8}" destId="{361D6FFF-693B-46D7-BAF6-5FFFE2B442E8}" srcOrd="0" destOrd="0" presId="urn:microsoft.com/office/officeart/2005/8/layout/vProcess5"/>
    <dgm:cxn modelId="{14EA8152-23E2-4A64-B633-73520E49556D}" type="presOf" srcId="{2DC7D288-6512-4566-9F1A-A27A73B6B83E}" destId="{AFE21E12-79C2-4375-909F-61F661874051}" srcOrd="1" destOrd="0" presId="urn:microsoft.com/office/officeart/2005/8/layout/vProcess5"/>
    <dgm:cxn modelId="{DD0DE496-ED41-433C-B314-D1C7268CBCE1}" srcId="{97FF9303-2CDD-4655-ABC7-E6DA3BFC46C8}" destId="{2DC7D288-6512-4566-9F1A-A27A73B6B83E}" srcOrd="2" destOrd="0" parTransId="{03A52CF7-6102-4915-A8A5-ACA7EEE9511F}" sibTransId="{74D80FF6-0D7B-43A6-AF2C-B4464DAE8CEE}"/>
    <dgm:cxn modelId="{9A55D3CC-20D3-4D82-9EE6-5E4627E76EAF}" type="presOf" srcId="{82CEACC7-2AA9-48CC-BAAD-67A620C77317}" destId="{F0C173BA-23E7-48BB-93BD-BBD4DB01308D}" srcOrd="0" destOrd="0" presId="urn:microsoft.com/office/officeart/2005/8/layout/vProcess5"/>
    <dgm:cxn modelId="{27764AF5-3BF1-4899-86F9-8EA92190BC52}" type="presOf" srcId="{C4F5BFB6-4D1B-4AD5-A72E-D7AE522D9F55}" destId="{98FAD784-B443-4D76-8D7F-2090EE7A33FD}" srcOrd="0" destOrd="0" presId="urn:microsoft.com/office/officeart/2005/8/layout/vProcess5"/>
    <dgm:cxn modelId="{A45EB3F5-34FB-437D-B502-DB6817C9B111}" type="presOf" srcId="{30857CBE-4D6F-4EE1-AF90-9C1C6E85FB19}" destId="{EA9E0F9D-9B83-4D31-8D36-A5615576BC02}" srcOrd="0" destOrd="0" presId="urn:microsoft.com/office/officeart/2005/8/layout/vProcess5"/>
    <dgm:cxn modelId="{44CBCF43-27F7-48C8-AD78-661D9FF78112}" type="presParOf" srcId="{361D6FFF-693B-46D7-BAF6-5FFFE2B442E8}" destId="{30C969F4-D190-4081-AFF1-C116333403C6}" srcOrd="0" destOrd="0" presId="urn:microsoft.com/office/officeart/2005/8/layout/vProcess5"/>
    <dgm:cxn modelId="{1BF48DAA-9AF5-4F0E-96D9-C020327811CD}" type="presParOf" srcId="{361D6FFF-693B-46D7-BAF6-5FFFE2B442E8}" destId="{98FAD784-B443-4D76-8D7F-2090EE7A33FD}" srcOrd="1" destOrd="0" presId="urn:microsoft.com/office/officeart/2005/8/layout/vProcess5"/>
    <dgm:cxn modelId="{CC2C8FB1-15D0-4D1C-8A1C-526D64844857}" type="presParOf" srcId="{361D6FFF-693B-46D7-BAF6-5FFFE2B442E8}" destId="{EA9E0F9D-9B83-4D31-8D36-A5615576BC02}" srcOrd="2" destOrd="0" presId="urn:microsoft.com/office/officeart/2005/8/layout/vProcess5"/>
    <dgm:cxn modelId="{E2F66845-C7D0-44E1-BDA6-08440DF95C91}" type="presParOf" srcId="{361D6FFF-693B-46D7-BAF6-5FFFE2B442E8}" destId="{D29AC386-1E10-4118-9E7C-6378B3D99F31}" srcOrd="3" destOrd="0" presId="urn:microsoft.com/office/officeart/2005/8/layout/vProcess5"/>
    <dgm:cxn modelId="{AF3C702E-5D73-4F70-B6AE-FC12B4EBCFD3}" type="presParOf" srcId="{361D6FFF-693B-46D7-BAF6-5FFFE2B442E8}" destId="{1B1A3DD4-8092-48EB-A7C4-0E5AB140D72B}" srcOrd="4" destOrd="0" presId="urn:microsoft.com/office/officeart/2005/8/layout/vProcess5"/>
    <dgm:cxn modelId="{179ADBCF-6B3F-4A8B-B663-E5709A19796B}" type="presParOf" srcId="{361D6FFF-693B-46D7-BAF6-5FFFE2B442E8}" destId="{F0C173BA-23E7-48BB-93BD-BBD4DB01308D}" srcOrd="5" destOrd="0" presId="urn:microsoft.com/office/officeart/2005/8/layout/vProcess5"/>
    <dgm:cxn modelId="{81DF164E-A331-4106-AEB2-12ACC5995221}" type="presParOf" srcId="{361D6FFF-693B-46D7-BAF6-5FFFE2B442E8}" destId="{740A07F8-A33E-4EE9-93E4-557F5B29EE29}" srcOrd="6" destOrd="0" presId="urn:microsoft.com/office/officeart/2005/8/layout/vProcess5"/>
    <dgm:cxn modelId="{4431EC0B-CC11-4EB5-A1A1-6E094249AEB2}" type="presParOf" srcId="{361D6FFF-693B-46D7-BAF6-5FFFE2B442E8}" destId="{0DA45731-DB71-4C45-BCAC-67EC123D912D}" srcOrd="7" destOrd="0" presId="urn:microsoft.com/office/officeart/2005/8/layout/vProcess5"/>
    <dgm:cxn modelId="{2113C1E4-B504-48FC-825A-1473771F3286}" type="presParOf" srcId="{361D6FFF-693B-46D7-BAF6-5FFFE2B442E8}" destId="{AFE21E12-79C2-4375-909F-61F66187405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BF9A22-CC8C-4C54-861F-1ADCC4116EF1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7D482F-24B4-4B9B-8E4A-42E025DAD3C8}">
      <dgm:prSet/>
      <dgm:spPr/>
      <dgm:t>
        <a:bodyPr/>
        <a:lstStyle/>
        <a:p>
          <a:r>
            <a:rPr lang="en-US"/>
            <a:t>Fue un conflicto entre los británicos y los franceses . Los colonios apoyaron a los británicos mientras los indios favorecieron a los franceses. </a:t>
          </a:r>
        </a:p>
      </dgm:t>
    </dgm:pt>
    <dgm:pt modelId="{4CA16835-9483-46D5-87C7-B4FA3D04C045}" type="parTrans" cxnId="{024ABF3E-D1B3-46E8-9BB7-C8195B2CBF41}">
      <dgm:prSet/>
      <dgm:spPr/>
      <dgm:t>
        <a:bodyPr/>
        <a:lstStyle/>
        <a:p>
          <a:endParaRPr lang="en-US"/>
        </a:p>
      </dgm:t>
    </dgm:pt>
    <dgm:pt modelId="{A175EF27-4EBE-4372-9660-C914626F7544}" type="sibTrans" cxnId="{024ABF3E-D1B3-46E8-9BB7-C8195B2CBF41}">
      <dgm:prSet/>
      <dgm:spPr/>
      <dgm:t>
        <a:bodyPr/>
        <a:lstStyle/>
        <a:p>
          <a:endParaRPr lang="en-US"/>
        </a:p>
      </dgm:t>
    </dgm:pt>
    <dgm:pt modelId="{1C1B385E-A5C9-4284-B35A-66EC35E2AED5}">
      <dgm:prSet/>
      <dgm:spPr/>
      <dgm:t>
        <a:bodyPr/>
        <a:lstStyle/>
        <a:p>
          <a:r>
            <a:rPr lang="en-US"/>
            <a:t>Inglaterra ganó y obtuvo  la  zona ocupada por el rio Mississippi  a excepción de Nueva Orleans.</a:t>
          </a:r>
        </a:p>
      </dgm:t>
    </dgm:pt>
    <dgm:pt modelId="{DA3B8F31-62CC-41DE-80D2-0697D33037FD}" type="parTrans" cxnId="{B655D8BD-402E-4176-8362-BC51225BFDAF}">
      <dgm:prSet/>
      <dgm:spPr/>
      <dgm:t>
        <a:bodyPr/>
        <a:lstStyle/>
        <a:p>
          <a:endParaRPr lang="en-US"/>
        </a:p>
      </dgm:t>
    </dgm:pt>
    <dgm:pt modelId="{EC89733F-46BF-4EDD-BF05-A9BA80738859}" type="sibTrans" cxnId="{B655D8BD-402E-4176-8362-BC51225BFDAF}">
      <dgm:prSet/>
      <dgm:spPr/>
      <dgm:t>
        <a:bodyPr/>
        <a:lstStyle/>
        <a:p>
          <a:endParaRPr lang="en-US"/>
        </a:p>
      </dgm:t>
    </dgm:pt>
    <dgm:pt modelId="{A4EDC31A-BA6A-46D2-A4D3-18A0C4F3FF81}">
      <dgm:prSet/>
      <dgm:spPr/>
      <dgm:t>
        <a:bodyPr/>
        <a:lstStyle/>
        <a:p>
          <a:r>
            <a:rPr lang="en-US"/>
            <a:t>Los colonos no se puedieron asentar en las tierras que ayudaron a conquistar. </a:t>
          </a:r>
        </a:p>
      </dgm:t>
    </dgm:pt>
    <dgm:pt modelId="{808C7180-A7B6-420E-B339-F94B172A4571}" type="parTrans" cxnId="{507A24D7-238F-4A3E-A0A1-E8395BA681BA}">
      <dgm:prSet/>
      <dgm:spPr/>
      <dgm:t>
        <a:bodyPr/>
        <a:lstStyle/>
        <a:p>
          <a:endParaRPr lang="en-US"/>
        </a:p>
      </dgm:t>
    </dgm:pt>
    <dgm:pt modelId="{0FFC516D-925D-4846-867B-07CB34F92C18}" type="sibTrans" cxnId="{507A24D7-238F-4A3E-A0A1-E8395BA681BA}">
      <dgm:prSet/>
      <dgm:spPr/>
      <dgm:t>
        <a:bodyPr/>
        <a:lstStyle/>
        <a:p>
          <a:endParaRPr lang="en-US"/>
        </a:p>
      </dgm:t>
    </dgm:pt>
    <dgm:pt modelId="{A63FAF4B-3813-4DD1-ABF5-8E913F8583C2}">
      <dgm:prSet/>
      <dgm:spPr/>
      <dgm:t>
        <a:bodyPr/>
        <a:lstStyle/>
        <a:p>
          <a:r>
            <a:rPr lang="en-US"/>
            <a:t>Colonos sufrieron una subida de impuestos para pagar los gastos originados por la Guerra. </a:t>
          </a:r>
        </a:p>
      </dgm:t>
    </dgm:pt>
    <dgm:pt modelId="{9F294419-57B3-45E7-A6D5-37E7B04D5B01}" type="parTrans" cxnId="{A88A58AB-6B84-482E-821D-C5CCFFBCCABC}">
      <dgm:prSet/>
      <dgm:spPr/>
      <dgm:t>
        <a:bodyPr/>
        <a:lstStyle/>
        <a:p>
          <a:endParaRPr lang="en-US"/>
        </a:p>
      </dgm:t>
    </dgm:pt>
    <dgm:pt modelId="{FCBA04F9-2977-4781-9332-C5A288A451FD}" type="sibTrans" cxnId="{A88A58AB-6B84-482E-821D-C5CCFFBCCABC}">
      <dgm:prSet/>
      <dgm:spPr/>
      <dgm:t>
        <a:bodyPr/>
        <a:lstStyle/>
        <a:p>
          <a:endParaRPr lang="en-US"/>
        </a:p>
      </dgm:t>
    </dgm:pt>
    <dgm:pt modelId="{CAEA5A2A-960D-431B-904F-84358A9703BB}" type="pres">
      <dgm:prSet presAssocID="{B4BF9A22-CC8C-4C54-861F-1ADCC4116EF1}" presName="outerComposite" presStyleCnt="0">
        <dgm:presLayoutVars>
          <dgm:chMax val="5"/>
          <dgm:dir/>
          <dgm:resizeHandles val="exact"/>
        </dgm:presLayoutVars>
      </dgm:prSet>
      <dgm:spPr/>
    </dgm:pt>
    <dgm:pt modelId="{33231846-2EC7-4FF9-8F78-E397AD8A6097}" type="pres">
      <dgm:prSet presAssocID="{B4BF9A22-CC8C-4C54-861F-1ADCC4116EF1}" presName="dummyMaxCanvas" presStyleCnt="0">
        <dgm:presLayoutVars/>
      </dgm:prSet>
      <dgm:spPr/>
    </dgm:pt>
    <dgm:pt modelId="{66E14175-E6AF-46A7-9EBD-FA680B0B3236}" type="pres">
      <dgm:prSet presAssocID="{B4BF9A22-CC8C-4C54-861F-1ADCC4116EF1}" presName="FourNodes_1" presStyleLbl="node1" presStyleIdx="0" presStyleCnt="4">
        <dgm:presLayoutVars>
          <dgm:bulletEnabled val="1"/>
        </dgm:presLayoutVars>
      </dgm:prSet>
      <dgm:spPr/>
    </dgm:pt>
    <dgm:pt modelId="{AF687E39-F87D-400A-9CD4-FBDAC63324D0}" type="pres">
      <dgm:prSet presAssocID="{B4BF9A22-CC8C-4C54-861F-1ADCC4116EF1}" presName="FourNodes_2" presStyleLbl="node1" presStyleIdx="1" presStyleCnt="4">
        <dgm:presLayoutVars>
          <dgm:bulletEnabled val="1"/>
        </dgm:presLayoutVars>
      </dgm:prSet>
      <dgm:spPr/>
    </dgm:pt>
    <dgm:pt modelId="{BF63145D-BFBF-4817-8004-ED5D498FD957}" type="pres">
      <dgm:prSet presAssocID="{B4BF9A22-CC8C-4C54-861F-1ADCC4116EF1}" presName="FourNodes_3" presStyleLbl="node1" presStyleIdx="2" presStyleCnt="4">
        <dgm:presLayoutVars>
          <dgm:bulletEnabled val="1"/>
        </dgm:presLayoutVars>
      </dgm:prSet>
      <dgm:spPr/>
    </dgm:pt>
    <dgm:pt modelId="{7DB498A2-76F5-4B9D-989D-F59D78CD7D21}" type="pres">
      <dgm:prSet presAssocID="{B4BF9A22-CC8C-4C54-861F-1ADCC4116EF1}" presName="FourNodes_4" presStyleLbl="node1" presStyleIdx="3" presStyleCnt="4">
        <dgm:presLayoutVars>
          <dgm:bulletEnabled val="1"/>
        </dgm:presLayoutVars>
      </dgm:prSet>
      <dgm:spPr/>
    </dgm:pt>
    <dgm:pt modelId="{E086FD40-4ECB-4BD2-BC57-B8B66D0F4312}" type="pres">
      <dgm:prSet presAssocID="{B4BF9A22-CC8C-4C54-861F-1ADCC4116EF1}" presName="FourConn_1-2" presStyleLbl="fgAccFollowNode1" presStyleIdx="0" presStyleCnt="3">
        <dgm:presLayoutVars>
          <dgm:bulletEnabled val="1"/>
        </dgm:presLayoutVars>
      </dgm:prSet>
      <dgm:spPr/>
    </dgm:pt>
    <dgm:pt modelId="{DC1DAC11-9123-4911-9333-075824E1006F}" type="pres">
      <dgm:prSet presAssocID="{B4BF9A22-CC8C-4C54-861F-1ADCC4116EF1}" presName="FourConn_2-3" presStyleLbl="fgAccFollowNode1" presStyleIdx="1" presStyleCnt="3">
        <dgm:presLayoutVars>
          <dgm:bulletEnabled val="1"/>
        </dgm:presLayoutVars>
      </dgm:prSet>
      <dgm:spPr/>
    </dgm:pt>
    <dgm:pt modelId="{616D305E-7D1A-48F2-959E-80ACB67D85DF}" type="pres">
      <dgm:prSet presAssocID="{B4BF9A22-CC8C-4C54-861F-1ADCC4116EF1}" presName="FourConn_3-4" presStyleLbl="fgAccFollowNode1" presStyleIdx="2" presStyleCnt="3">
        <dgm:presLayoutVars>
          <dgm:bulletEnabled val="1"/>
        </dgm:presLayoutVars>
      </dgm:prSet>
      <dgm:spPr/>
    </dgm:pt>
    <dgm:pt modelId="{4687553B-BFE0-41B3-A834-604E48D387B3}" type="pres">
      <dgm:prSet presAssocID="{B4BF9A22-CC8C-4C54-861F-1ADCC4116EF1}" presName="FourNodes_1_text" presStyleLbl="node1" presStyleIdx="3" presStyleCnt="4">
        <dgm:presLayoutVars>
          <dgm:bulletEnabled val="1"/>
        </dgm:presLayoutVars>
      </dgm:prSet>
      <dgm:spPr/>
    </dgm:pt>
    <dgm:pt modelId="{BF68B29F-E859-4AA3-8BE6-E55FE4AD42C1}" type="pres">
      <dgm:prSet presAssocID="{B4BF9A22-CC8C-4C54-861F-1ADCC4116EF1}" presName="FourNodes_2_text" presStyleLbl="node1" presStyleIdx="3" presStyleCnt="4">
        <dgm:presLayoutVars>
          <dgm:bulletEnabled val="1"/>
        </dgm:presLayoutVars>
      </dgm:prSet>
      <dgm:spPr/>
    </dgm:pt>
    <dgm:pt modelId="{D3647534-A596-40B7-8AE1-753A5655ABE3}" type="pres">
      <dgm:prSet presAssocID="{B4BF9A22-CC8C-4C54-861F-1ADCC4116EF1}" presName="FourNodes_3_text" presStyleLbl="node1" presStyleIdx="3" presStyleCnt="4">
        <dgm:presLayoutVars>
          <dgm:bulletEnabled val="1"/>
        </dgm:presLayoutVars>
      </dgm:prSet>
      <dgm:spPr/>
    </dgm:pt>
    <dgm:pt modelId="{2ECC6ADC-19D6-406A-91A6-48D0F287910A}" type="pres">
      <dgm:prSet presAssocID="{B4BF9A22-CC8C-4C54-861F-1ADCC4116EF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19E7103-2124-4CD5-9CD1-48015FF468DC}" type="presOf" srcId="{EC89733F-46BF-4EDD-BF05-A9BA80738859}" destId="{DC1DAC11-9123-4911-9333-075824E1006F}" srcOrd="0" destOrd="0" presId="urn:microsoft.com/office/officeart/2005/8/layout/vProcess5"/>
    <dgm:cxn modelId="{D86B0D17-1957-4D29-8FD8-70B96EE584D7}" type="presOf" srcId="{A175EF27-4EBE-4372-9660-C914626F7544}" destId="{E086FD40-4ECB-4BD2-BC57-B8B66D0F4312}" srcOrd="0" destOrd="0" presId="urn:microsoft.com/office/officeart/2005/8/layout/vProcess5"/>
    <dgm:cxn modelId="{18D97625-1B44-4F18-829F-1D9565EF27DC}" type="presOf" srcId="{B4BF9A22-CC8C-4C54-861F-1ADCC4116EF1}" destId="{CAEA5A2A-960D-431B-904F-84358A9703BB}" srcOrd="0" destOrd="0" presId="urn:microsoft.com/office/officeart/2005/8/layout/vProcess5"/>
    <dgm:cxn modelId="{E539B632-1F20-4154-ABEF-E2D7C338DB16}" type="presOf" srcId="{A63FAF4B-3813-4DD1-ABF5-8E913F8583C2}" destId="{2ECC6ADC-19D6-406A-91A6-48D0F287910A}" srcOrd="1" destOrd="0" presId="urn:microsoft.com/office/officeart/2005/8/layout/vProcess5"/>
    <dgm:cxn modelId="{024ABF3E-D1B3-46E8-9BB7-C8195B2CBF41}" srcId="{B4BF9A22-CC8C-4C54-861F-1ADCC4116EF1}" destId="{D37D482F-24B4-4B9B-8E4A-42E025DAD3C8}" srcOrd="0" destOrd="0" parTransId="{4CA16835-9483-46D5-87C7-B4FA3D04C045}" sibTransId="{A175EF27-4EBE-4372-9660-C914626F7544}"/>
    <dgm:cxn modelId="{2BD8963F-7043-4DB7-AC1C-DCC2EE93EA8F}" type="presOf" srcId="{A63FAF4B-3813-4DD1-ABF5-8E913F8583C2}" destId="{7DB498A2-76F5-4B9D-989D-F59D78CD7D21}" srcOrd="0" destOrd="0" presId="urn:microsoft.com/office/officeart/2005/8/layout/vProcess5"/>
    <dgm:cxn modelId="{2413C25F-BDE3-45C4-8946-39B0E69B129C}" type="presOf" srcId="{D37D482F-24B4-4B9B-8E4A-42E025DAD3C8}" destId="{66E14175-E6AF-46A7-9EBD-FA680B0B3236}" srcOrd="0" destOrd="0" presId="urn:microsoft.com/office/officeart/2005/8/layout/vProcess5"/>
    <dgm:cxn modelId="{6E4827A2-0A56-400C-8360-3B0DCE58E74D}" type="presOf" srcId="{0FFC516D-925D-4846-867B-07CB34F92C18}" destId="{616D305E-7D1A-48F2-959E-80ACB67D85DF}" srcOrd="0" destOrd="0" presId="urn:microsoft.com/office/officeart/2005/8/layout/vProcess5"/>
    <dgm:cxn modelId="{3C9086A6-5FC0-42A6-ABEF-7D80182A9507}" type="presOf" srcId="{A4EDC31A-BA6A-46D2-A4D3-18A0C4F3FF81}" destId="{BF63145D-BFBF-4817-8004-ED5D498FD957}" srcOrd="0" destOrd="0" presId="urn:microsoft.com/office/officeart/2005/8/layout/vProcess5"/>
    <dgm:cxn modelId="{792A94A8-DF02-475B-B5BF-A9C414794DEE}" type="presOf" srcId="{A4EDC31A-BA6A-46D2-A4D3-18A0C4F3FF81}" destId="{D3647534-A596-40B7-8AE1-753A5655ABE3}" srcOrd="1" destOrd="0" presId="urn:microsoft.com/office/officeart/2005/8/layout/vProcess5"/>
    <dgm:cxn modelId="{A88A58AB-6B84-482E-821D-C5CCFFBCCABC}" srcId="{B4BF9A22-CC8C-4C54-861F-1ADCC4116EF1}" destId="{A63FAF4B-3813-4DD1-ABF5-8E913F8583C2}" srcOrd="3" destOrd="0" parTransId="{9F294419-57B3-45E7-A6D5-37E7B04D5B01}" sibTransId="{FCBA04F9-2977-4781-9332-C5A288A451FD}"/>
    <dgm:cxn modelId="{B655D8BD-402E-4176-8362-BC51225BFDAF}" srcId="{B4BF9A22-CC8C-4C54-861F-1ADCC4116EF1}" destId="{1C1B385E-A5C9-4284-B35A-66EC35E2AED5}" srcOrd="1" destOrd="0" parTransId="{DA3B8F31-62CC-41DE-80D2-0697D33037FD}" sibTransId="{EC89733F-46BF-4EDD-BF05-A9BA80738859}"/>
    <dgm:cxn modelId="{3281B2C8-D9E3-4F09-B590-D74AAAA71832}" type="presOf" srcId="{D37D482F-24B4-4B9B-8E4A-42E025DAD3C8}" destId="{4687553B-BFE0-41B3-A834-604E48D387B3}" srcOrd="1" destOrd="0" presId="urn:microsoft.com/office/officeart/2005/8/layout/vProcess5"/>
    <dgm:cxn modelId="{507A24D7-238F-4A3E-A0A1-E8395BA681BA}" srcId="{B4BF9A22-CC8C-4C54-861F-1ADCC4116EF1}" destId="{A4EDC31A-BA6A-46D2-A4D3-18A0C4F3FF81}" srcOrd="2" destOrd="0" parTransId="{808C7180-A7B6-420E-B339-F94B172A4571}" sibTransId="{0FFC516D-925D-4846-867B-07CB34F92C18}"/>
    <dgm:cxn modelId="{8873A6DA-C5BD-4F69-BA69-72ED7BA32601}" type="presOf" srcId="{1C1B385E-A5C9-4284-B35A-66EC35E2AED5}" destId="{BF68B29F-E859-4AA3-8BE6-E55FE4AD42C1}" srcOrd="1" destOrd="0" presId="urn:microsoft.com/office/officeart/2005/8/layout/vProcess5"/>
    <dgm:cxn modelId="{F547D8E4-CCF6-40D2-8BF9-2B1560BCF9EC}" type="presOf" srcId="{1C1B385E-A5C9-4284-B35A-66EC35E2AED5}" destId="{AF687E39-F87D-400A-9CD4-FBDAC63324D0}" srcOrd="0" destOrd="0" presId="urn:microsoft.com/office/officeart/2005/8/layout/vProcess5"/>
    <dgm:cxn modelId="{4700B8C2-85D9-4242-B05F-488C03C72532}" type="presParOf" srcId="{CAEA5A2A-960D-431B-904F-84358A9703BB}" destId="{33231846-2EC7-4FF9-8F78-E397AD8A6097}" srcOrd="0" destOrd="0" presId="urn:microsoft.com/office/officeart/2005/8/layout/vProcess5"/>
    <dgm:cxn modelId="{9BA1ACA4-1317-4B6C-8059-BCE766D3FB43}" type="presParOf" srcId="{CAEA5A2A-960D-431B-904F-84358A9703BB}" destId="{66E14175-E6AF-46A7-9EBD-FA680B0B3236}" srcOrd="1" destOrd="0" presId="urn:microsoft.com/office/officeart/2005/8/layout/vProcess5"/>
    <dgm:cxn modelId="{B25AB875-C0ED-4941-8BB0-D5B82C44C716}" type="presParOf" srcId="{CAEA5A2A-960D-431B-904F-84358A9703BB}" destId="{AF687E39-F87D-400A-9CD4-FBDAC63324D0}" srcOrd="2" destOrd="0" presId="urn:microsoft.com/office/officeart/2005/8/layout/vProcess5"/>
    <dgm:cxn modelId="{B5F3DA2F-315A-4A46-AE93-781F049BE041}" type="presParOf" srcId="{CAEA5A2A-960D-431B-904F-84358A9703BB}" destId="{BF63145D-BFBF-4817-8004-ED5D498FD957}" srcOrd="3" destOrd="0" presId="urn:microsoft.com/office/officeart/2005/8/layout/vProcess5"/>
    <dgm:cxn modelId="{50387809-EC2A-4F51-BBF3-399A183DC46B}" type="presParOf" srcId="{CAEA5A2A-960D-431B-904F-84358A9703BB}" destId="{7DB498A2-76F5-4B9D-989D-F59D78CD7D21}" srcOrd="4" destOrd="0" presId="urn:microsoft.com/office/officeart/2005/8/layout/vProcess5"/>
    <dgm:cxn modelId="{81D2A749-17FB-4AE6-A439-EC44BDC086DB}" type="presParOf" srcId="{CAEA5A2A-960D-431B-904F-84358A9703BB}" destId="{E086FD40-4ECB-4BD2-BC57-B8B66D0F4312}" srcOrd="5" destOrd="0" presId="urn:microsoft.com/office/officeart/2005/8/layout/vProcess5"/>
    <dgm:cxn modelId="{03C2A1DD-A502-4AAA-9BCE-ABAD234A0C71}" type="presParOf" srcId="{CAEA5A2A-960D-431B-904F-84358A9703BB}" destId="{DC1DAC11-9123-4911-9333-075824E1006F}" srcOrd="6" destOrd="0" presId="urn:microsoft.com/office/officeart/2005/8/layout/vProcess5"/>
    <dgm:cxn modelId="{E016C130-7C51-4C56-AE1D-27C3C80CE4DE}" type="presParOf" srcId="{CAEA5A2A-960D-431B-904F-84358A9703BB}" destId="{616D305E-7D1A-48F2-959E-80ACB67D85DF}" srcOrd="7" destOrd="0" presId="urn:microsoft.com/office/officeart/2005/8/layout/vProcess5"/>
    <dgm:cxn modelId="{B184E00B-62CB-46C2-9FD0-D4467B4E89DE}" type="presParOf" srcId="{CAEA5A2A-960D-431B-904F-84358A9703BB}" destId="{4687553B-BFE0-41B3-A834-604E48D387B3}" srcOrd="8" destOrd="0" presId="urn:microsoft.com/office/officeart/2005/8/layout/vProcess5"/>
    <dgm:cxn modelId="{6E61D53C-D75B-4212-9341-59E29CA11796}" type="presParOf" srcId="{CAEA5A2A-960D-431B-904F-84358A9703BB}" destId="{BF68B29F-E859-4AA3-8BE6-E55FE4AD42C1}" srcOrd="9" destOrd="0" presId="urn:microsoft.com/office/officeart/2005/8/layout/vProcess5"/>
    <dgm:cxn modelId="{D80106F5-A59D-46C8-A4A7-4C6A35D31689}" type="presParOf" srcId="{CAEA5A2A-960D-431B-904F-84358A9703BB}" destId="{D3647534-A596-40B7-8AE1-753A5655ABE3}" srcOrd="10" destOrd="0" presId="urn:microsoft.com/office/officeart/2005/8/layout/vProcess5"/>
    <dgm:cxn modelId="{7A9710FF-ABD2-4F6D-93F1-E3D9A11A6161}" type="presParOf" srcId="{CAEA5A2A-960D-431B-904F-84358A9703BB}" destId="{2ECC6ADC-19D6-406A-91A6-48D0F287910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9828B-8B9F-4DF3-83E3-B3E0416CE39D}">
      <dsp:nvSpPr>
        <dsp:cNvPr id="0" name=""/>
        <dsp:cNvSpPr/>
      </dsp:nvSpPr>
      <dsp:spPr>
        <a:xfrm>
          <a:off x="0" y="0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Política mercantilista.</a:t>
          </a:r>
        </a:p>
      </dsp:txBody>
      <dsp:txXfrm>
        <a:off x="32780" y="32780"/>
        <a:ext cx="5590460" cy="1053627"/>
      </dsp:txXfrm>
    </dsp:sp>
    <dsp:sp modelId="{9C7670C5-EB70-44D1-A596-FE1F371775E0}">
      <dsp:nvSpPr>
        <dsp:cNvPr id="0" name=""/>
        <dsp:cNvSpPr/>
      </dsp:nvSpPr>
      <dsp:spPr>
        <a:xfrm>
          <a:off x="599836" y="1305718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Elevado coste de la Guerra Franco-India.</a:t>
          </a:r>
        </a:p>
      </dsp:txBody>
      <dsp:txXfrm>
        <a:off x="632616" y="1338498"/>
        <a:ext cx="5405282" cy="1053627"/>
      </dsp:txXfrm>
    </dsp:sp>
    <dsp:sp modelId="{69EFA47A-5EF7-4544-9B52-B4D7840CE508}">
      <dsp:nvSpPr>
        <dsp:cNvPr id="0" name=""/>
        <dsp:cNvSpPr/>
      </dsp:nvSpPr>
      <dsp:spPr>
        <a:xfrm>
          <a:off x="1199673" y="2611437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Aumento de los impuestos para las 13 Colonias. </a:t>
          </a:r>
        </a:p>
      </dsp:txBody>
      <dsp:txXfrm>
        <a:off x="1232453" y="2644217"/>
        <a:ext cx="5405282" cy="1053627"/>
      </dsp:txXfrm>
    </dsp:sp>
    <dsp:sp modelId="{9D7AABDE-C7A9-40AC-9970-4D03C63FBCA4}">
      <dsp:nvSpPr>
        <dsp:cNvPr id="0" name=""/>
        <dsp:cNvSpPr/>
      </dsp:nvSpPr>
      <dsp:spPr>
        <a:xfrm>
          <a:off x="6070679" y="848717"/>
          <a:ext cx="727471" cy="727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234360" y="848717"/>
        <a:ext cx="400109" cy="547422"/>
      </dsp:txXfrm>
    </dsp:sp>
    <dsp:sp modelId="{6DD153A5-053B-40A3-A801-1F0BDE6AA28C}">
      <dsp:nvSpPr>
        <dsp:cNvPr id="0" name=""/>
        <dsp:cNvSpPr/>
      </dsp:nvSpPr>
      <dsp:spPr>
        <a:xfrm>
          <a:off x="6670516" y="2146974"/>
          <a:ext cx="727471" cy="727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834197" y="2146974"/>
        <a:ext cx="400109" cy="547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AD784-B443-4D76-8D7F-2090EE7A33FD}">
      <dsp:nvSpPr>
        <dsp:cNvPr id="0" name=""/>
        <dsp:cNvSpPr/>
      </dsp:nvSpPr>
      <dsp:spPr>
        <a:xfrm>
          <a:off x="0" y="0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Teoría economica que basa la riqueza de las naciones en la cantidad de oro y metales preciosos que hay en su Tesoro. </a:t>
          </a:r>
        </a:p>
      </dsp:txBody>
      <dsp:txXfrm>
        <a:off x="32780" y="32780"/>
        <a:ext cx="5590460" cy="1053627"/>
      </dsp:txXfrm>
    </dsp:sp>
    <dsp:sp modelId="{EA9E0F9D-9B83-4D31-8D36-A5615576BC02}">
      <dsp:nvSpPr>
        <dsp:cNvPr id="0" name=""/>
        <dsp:cNvSpPr/>
      </dsp:nvSpPr>
      <dsp:spPr>
        <a:xfrm>
          <a:off x="599836" y="1305718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 importaban materias primas de las colonias a la metropoli para que allí se elaborarán y aumentase el beneficio. </a:t>
          </a:r>
        </a:p>
      </dsp:txBody>
      <dsp:txXfrm>
        <a:off x="632616" y="1338498"/>
        <a:ext cx="5405282" cy="1053627"/>
      </dsp:txXfrm>
    </dsp:sp>
    <dsp:sp modelId="{D29AC386-1E10-4118-9E7C-6378B3D99F31}">
      <dsp:nvSpPr>
        <dsp:cNvPr id="0" name=""/>
        <dsp:cNvSpPr/>
      </dsp:nvSpPr>
      <dsp:spPr>
        <a:xfrm>
          <a:off x="1199673" y="2611437"/>
          <a:ext cx="6798151" cy="1119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Cada país intentaba exportar más que importar para que la balanza de pagos fuera positiva.</a:t>
          </a:r>
        </a:p>
      </dsp:txBody>
      <dsp:txXfrm>
        <a:off x="1232453" y="2644217"/>
        <a:ext cx="5405282" cy="1053627"/>
      </dsp:txXfrm>
    </dsp:sp>
    <dsp:sp modelId="{1B1A3DD4-8092-48EB-A7C4-0E5AB140D72B}">
      <dsp:nvSpPr>
        <dsp:cNvPr id="0" name=""/>
        <dsp:cNvSpPr/>
      </dsp:nvSpPr>
      <dsp:spPr>
        <a:xfrm>
          <a:off x="6070679" y="848717"/>
          <a:ext cx="727471" cy="727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234360" y="848717"/>
        <a:ext cx="400109" cy="547422"/>
      </dsp:txXfrm>
    </dsp:sp>
    <dsp:sp modelId="{F0C173BA-23E7-48BB-93BD-BBD4DB01308D}">
      <dsp:nvSpPr>
        <dsp:cNvPr id="0" name=""/>
        <dsp:cNvSpPr/>
      </dsp:nvSpPr>
      <dsp:spPr>
        <a:xfrm>
          <a:off x="6670516" y="2146974"/>
          <a:ext cx="727471" cy="7274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834197" y="2146974"/>
        <a:ext cx="400109" cy="547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14175-E6AF-46A7-9EBD-FA680B0B3236}">
      <dsp:nvSpPr>
        <dsp:cNvPr id="0" name=""/>
        <dsp:cNvSpPr/>
      </dsp:nvSpPr>
      <dsp:spPr>
        <a:xfrm>
          <a:off x="0" y="0"/>
          <a:ext cx="6398260" cy="82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Fue un conflicto entre los británicos y los franceses . Los colonios apoyaron a los británicos mientras los indios favorecieron a los franceses. </a:t>
          </a:r>
        </a:p>
      </dsp:txBody>
      <dsp:txXfrm>
        <a:off x="24039" y="24039"/>
        <a:ext cx="5443267" cy="772659"/>
      </dsp:txXfrm>
    </dsp:sp>
    <dsp:sp modelId="{AF687E39-F87D-400A-9CD4-FBDAC63324D0}">
      <dsp:nvSpPr>
        <dsp:cNvPr id="0" name=""/>
        <dsp:cNvSpPr/>
      </dsp:nvSpPr>
      <dsp:spPr>
        <a:xfrm>
          <a:off x="535854" y="969962"/>
          <a:ext cx="6398260" cy="82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Inglaterra ganó y obtuvo  la  zona ocupada por el rio Mississippi  a excepción de Nueva Orleans.</a:t>
          </a:r>
        </a:p>
      </dsp:txBody>
      <dsp:txXfrm>
        <a:off x="559893" y="994001"/>
        <a:ext cx="5280848" cy="772659"/>
      </dsp:txXfrm>
    </dsp:sp>
    <dsp:sp modelId="{BF63145D-BFBF-4817-8004-ED5D498FD957}">
      <dsp:nvSpPr>
        <dsp:cNvPr id="0" name=""/>
        <dsp:cNvSpPr/>
      </dsp:nvSpPr>
      <dsp:spPr>
        <a:xfrm>
          <a:off x="1063710" y="1939925"/>
          <a:ext cx="6398260" cy="82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Los colonos no se puedieron asentar en las tierras que ayudaron a conquistar. </a:t>
          </a:r>
        </a:p>
      </dsp:txBody>
      <dsp:txXfrm>
        <a:off x="1087749" y="1963964"/>
        <a:ext cx="5288846" cy="772659"/>
      </dsp:txXfrm>
    </dsp:sp>
    <dsp:sp modelId="{7DB498A2-76F5-4B9D-989D-F59D78CD7D21}">
      <dsp:nvSpPr>
        <dsp:cNvPr id="0" name=""/>
        <dsp:cNvSpPr/>
      </dsp:nvSpPr>
      <dsp:spPr>
        <a:xfrm>
          <a:off x="1599564" y="2909887"/>
          <a:ext cx="6398260" cy="820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Colonos sufrieron una subida de impuestos para pagar los gastos originados por la Guerra. </a:t>
          </a:r>
        </a:p>
      </dsp:txBody>
      <dsp:txXfrm>
        <a:off x="1623603" y="2933926"/>
        <a:ext cx="5280848" cy="772659"/>
      </dsp:txXfrm>
    </dsp:sp>
    <dsp:sp modelId="{E086FD40-4ECB-4BD2-BC57-B8B66D0F4312}">
      <dsp:nvSpPr>
        <dsp:cNvPr id="0" name=""/>
        <dsp:cNvSpPr/>
      </dsp:nvSpPr>
      <dsp:spPr>
        <a:xfrm>
          <a:off x="5864780" y="628610"/>
          <a:ext cx="533479" cy="533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5984813" y="628610"/>
        <a:ext cx="293413" cy="401443"/>
      </dsp:txXfrm>
    </dsp:sp>
    <dsp:sp modelId="{DC1DAC11-9123-4911-9333-075824E1006F}">
      <dsp:nvSpPr>
        <dsp:cNvPr id="0" name=""/>
        <dsp:cNvSpPr/>
      </dsp:nvSpPr>
      <dsp:spPr>
        <a:xfrm>
          <a:off x="6400634" y="1598572"/>
          <a:ext cx="533479" cy="533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6520667" y="1598572"/>
        <a:ext cx="293413" cy="401443"/>
      </dsp:txXfrm>
    </dsp:sp>
    <dsp:sp modelId="{616D305E-7D1A-48F2-959E-80ACB67D85DF}">
      <dsp:nvSpPr>
        <dsp:cNvPr id="0" name=""/>
        <dsp:cNvSpPr/>
      </dsp:nvSpPr>
      <dsp:spPr>
        <a:xfrm>
          <a:off x="6928491" y="2568535"/>
          <a:ext cx="533479" cy="533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048524" y="2568535"/>
        <a:ext cx="293413" cy="401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>
            <a:extLst>
              <a:ext uri="{FF2B5EF4-FFF2-40B4-BE49-F238E27FC236}">
                <a16:creationId xmlns:a16="http://schemas.microsoft.com/office/drawing/2014/main" id="{F164AA4E-7B65-7037-7DCF-38D0C4E63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AutoShape 2">
            <a:extLst>
              <a:ext uri="{FF2B5EF4-FFF2-40B4-BE49-F238E27FC236}">
                <a16:creationId xmlns:a16="http://schemas.microsoft.com/office/drawing/2014/main" id="{553546B0-EAE4-74D3-0EAE-8E8719FB7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B2489DBB-3E0F-BA92-375A-AA3CD8F2E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8CBA102C-DDD9-CED4-30F7-3C4BB291F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0C04386-5BA9-9C8D-EA5E-41E867161FE6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3894CBB-A6C1-4BA7-4416-CD96F5ED46F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/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54507928-B2F4-1957-FAC7-8126EC4D1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224E5FF7-4916-BD0A-92AB-E722BAB92B2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cs typeface="DejaVu Sans" charset="0"/>
              </a:defRPr>
            </a:lvl1pPr>
          </a:lstStyle>
          <a:p>
            <a:fld id="{153F5EAB-05D0-41A9-842B-6F9CB02ED41E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9D5B087B-67F7-6ECC-0CC5-AFF1366C797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4C796A-87E3-41AF-B7D3-19AE94D837C6}" type="slidenum">
              <a:rPr lang="en-US" altLang="es-ES"/>
              <a:pPr/>
              <a:t>1</a:t>
            </a:fld>
            <a:endParaRPr lang="en-US" altLang="es-ES"/>
          </a:p>
        </p:txBody>
      </p:sp>
      <p:sp>
        <p:nvSpPr>
          <p:cNvPr id="22529" name="Rectangle 1">
            <a:extLst>
              <a:ext uri="{FF2B5EF4-FFF2-40B4-BE49-F238E27FC236}">
                <a16:creationId xmlns:a16="http://schemas.microsoft.com/office/drawing/2014/main" id="{D9136385-DCAB-B6AB-5E93-8A8BF6E186B6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5239692-0295-BD63-CCF3-43BDBE0040D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89C7CD3A-4C38-9673-9FC6-C81085B3FEF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6FD5E8-B7B8-463B-A1FD-32FEC3124AD2}" type="slidenum">
              <a:rPr lang="en-US" altLang="es-ES"/>
              <a:pPr/>
              <a:t>2</a:t>
            </a:fld>
            <a:endParaRPr lang="en-US" altLang="es-ES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35995F79-D60F-E963-3BFC-801B19E6E8E8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356FAEB-4426-B761-F975-00E6A59F0E7A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C538B8B9-DB6F-9EEA-0A23-543EFCA915F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F31DB1-A883-4BE7-828D-6B761D00C251}" type="slidenum">
              <a:rPr lang="en-US" altLang="es-ES"/>
              <a:pPr/>
              <a:t>3</a:t>
            </a:fld>
            <a:endParaRPr lang="en-US" altLang="es-ES"/>
          </a:p>
        </p:txBody>
      </p:sp>
      <p:sp>
        <p:nvSpPr>
          <p:cNvPr id="24577" name="Rectangle 1">
            <a:extLst>
              <a:ext uri="{FF2B5EF4-FFF2-40B4-BE49-F238E27FC236}">
                <a16:creationId xmlns:a16="http://schemas.microsoft.com/office/drawing/2014/main" id="{340C7E33-3094-82D0-4EF1-6ED9C3F02766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5A860025-42E4-636C-2646-A96420085EE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E7D13139-69B8-18E1-2EB8-DC3E134A4E4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A0022D-DABC-4DB8-9486-F837C25C62C8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A5FB762D-90A4-A8B2-701D-30EC7978759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29B31E1-0658-65A6-3F5A-A48F2BC9E99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6821E059-2E1C-8E81-F7DA-B52E639DD06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EA1006-CDE6-4B0C-A29B-8B88728D6796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27649" name="Rectangle 1">
            <a:extLst>
              <a:ext uri="{FF2B5EF4-FFF2-40B4-BE49-F238E27FC236}">
                <a16:creationId xmlns:a16="http://schemas.microsoft.com/office/drawing/2014/main" id="{D2151AFD-99C1-13E1-CEDA-C0553144379D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6139AB29-C51E-7A08-128F-3EB69241F3AF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11C978F4-33C2-2194-B208-FEF5398A808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56B228-EB42-49E8-BF19-8BBB2CC4BB72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28673" name="Rectangle 1">
            <a:extLst>
              <a:ext uri="{FF2B5EF4-FFF2-40B4-BE49-F238E27FC236}">
                <a16:creationId xmlns:a16="http://schemas.microsoft.com/office/drawing/2014/main" id="{FCB6DBBC-290E-00A3-C87D-7373D8D9E69A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0ED8C099-4B70-6E6F-E0C3-5925EFA34B87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9E809029-106B-169E-5662-A25E602DC43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8AAC10-9169-492E-B666-3522648BAB0C}" type="slidenum">
              <a:rPr lang="en-US" altLang="es-ES"/>
              <a:pPr/>
              <a:t>7</a:t>
            </a:fld>
            <a:endParaRPr lang="en-US" altLang="es-ES"/>
          </a:p>
        </p:txBody>
      </p:sp>
      <p:sp>
        <p:nvSpPr>
          <p:cNvPr id="29697" name="Rectangle 1">
            <a:extLst>
              <a:ext uri="{FF2B5EF4-FFF2-40B4-BE49-F238E27FC236}">
                <a16:creationId xmlns:a16="http://schemas.microsoft.com/office/drawing/2014/main" id="{18E017AE-498F-2391-78F5-62E2EC537E3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F16093A-1D8A-1D5D-CAF4-31BE3C0F4461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D811969A-B5F6-08C9-2600-89A55670B2D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83793F-0DCD-427B-9439-53950B2EDB6A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30721" name="Text Box 1">
            <a:extLst>
              <a:ext uri="{FF2B5EF4-FFF2-40B4-BE49-F238E27FC236}">
                <a16:creationId xmlns:a16="http://schemas.microsoft.com/office/drawing/2014/main" id="{3DB99D54-B3C4-81B4-385C-54D9735A2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FC7316CF-B8C8-4543-97D1-8B6D4E57D0FE}" type="slidenum">
              <a:rPr lang="en-US" altLang="es-ES" sz="1200"/>
              <a:pPr algn="r" eaLnBrk="1" hangingPunct="1">
                <a:buClrTx/>
                <a:buFontTx/>
                <a:buNone/>
              </a:pPr>
              <a:t>8</a:t>
            </a:fld>
            <a:endParaRPr lang="en-US" altLang="es-E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879372B4-AE13-ACFF-5577-3A7A5D25DC1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0BA5B50-C790-B001-E1E5-51776D52C76D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020FAD78-314A-3419-17E0-AA64DD729ED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21B0B4-0E44-412C-85BA-0380DF1031A2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31745" name="Text Box 1">
            <a:extLst>
              <a:ext uri="{FF2B5EF4-FFF2-40B4-BE49-F238E27FC236}">
                <a16:creationId xmlns:a16="http://schemas.microsoft.com/office/drawing/2014/main" id="{055E6BEB-7EFE-ED0C-BEE2-1D730ADF1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74F840AF-49F4-4246-98E5-ABCB22A0EE69}" type="slidenum">
              <a:rPr lang="en-US" altLang="es-ES" sz="1200"/>
              <a:pPr algn="r" eaLnBrk="1" hangingPunct="1">
                <a:buClrTx/>
                <a:buFontTx/>
                <a:buNone/>
              </a:pPr>
              <a:t>9</a:t>
            </a:fld>
            <a:endParaRPr lang="en-US" altLang="es-ES" sz="12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F28598CA-70B6-8B57-0DF4-821646A34874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30EE2F9-9CD8-33CD-B61C-0E010371122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C5C63990-D200-DB8B-B376-C9308B50FA8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B3349-0F67-44C1-B16F-84D90C5BAEA8}" type="slidenum">
              <a:rPr lang="en-US" altLang="es-ES"/>
              <a:pPr/>
              <a:t>10</a:t>
            </a:fld>
            <a:endParaRPr lang="en-US" altLang="es-ES"/>
          </a:p>
        </p:txBody>
      </p:sp>
      <p:sp>
        <p:nvSpPr>
          <p:cNvPr id="32769" name="Text Box 1">
            <a:extLst>
              <a:ext uri="{FF2B5EF4-FFF2-40B4-BE49-F238E27FC236}">
                <a16:creationId xmlns:a16="http://schemas.microsoft.com/office/drawing/2014/main" id="{34E02F67-2C61-D4EE-3E8D-4295372FF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B6A5342B-6F69-4050-9FBE-0A7F327B82E5}" type="slidenum">
              <a:rPr lang="en-US" altLang="es-ES" sz="1200"/>
              <a:pPr algn="r" eaLnBrk="1" hangingPunct="1">
                <a:buClrTx/>
                <a:buFontTx/>
                <a:buNone/>
              </a:pPr>
              <a:t>10</a:t>
            </a:fld>
            <a:endParaRPr lang="en-US" altLang="es-E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B8EA4543-25A0-FFB2-02B8-F1741DE11DB2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728CEFA-4C64-8F6F-D4D1-D4559ACCEEC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E7405B4-11BA-2C14-BF7C-11486001B29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E73D21-919F-49D2-B309-2C63A7A781AF}" type="slidenum">
              <a:rPr lang="en-US" altLang="es-ES"/>
              <a:pPr/>
              <a:t>11</a:t>
            </a:fld>
            <a:endParaRPr lang="en-US" altLang="es-ES"/>
          </a:p>
        </p:txBody>
      </p:sp>
      <p:sp>
        <p:nvSpPr>
          <p:cNvPr id="33793" name="Text Box 1">
            <a:extLst>
              <a:ext uri="{FF2B5EF4-FFF2-40B4-BE49-F238E27FC236}">
                <a16:creationId xmlns:a16="http://schemas.microsoft.com/office/drawing/2014/main" id="{5AFDE684-A61E-77ED-BB6C-7C502EC18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CF8BBC7E-C26C-41AC-9AEB-8096189A5E2E}" type="slidenum">
              <a:rPr lang="en-US" altLang="es-ES" sz="1200"/>
              <a:pPr algn="r" eaLnBrk="1" hangingPunct="1">
                <a:buClrTx/>
                <a:buFontTx/>
                <a:buNone/>
              </a:pPr>
              <a:t>11</a:t>
            </a:fld>
            <a:endParaRPr lang="en-US" altLang="es-ES" sz="12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4804896-9D55-998B-0BAB-0E445992EF9C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EB7CD4-1D2E-67DD-E34B-79966372F3B0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A2C88B2-1AE7-937A-5363-59FCDA8B2BE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1FA9F5-EB08-4082-8D9E-9EB27A7386C6}" type="slidenum">
              <a:rPr lang="en-US" altLang="es-ES"/>
              <a:pPr/>
              <a:t>12</a:t>
            </a:fld>
            <a:endParaRPr lang="en-US" altLang="es-ES"/>
          </a:p>
        </p:txBody>
      </p:sp>
      <p:sp>
        <p:nvSpPr>
          <p:cNvPr id="34817" name="Text Box 1">
            <a:extLst>
              <a:ext uri="{FF2B5EF4-FFF2-40B4-BE49-F238E27FC236}">
                <a16:creationId xmlns:a16="http://schemas.microsoft.com/office/drawing/2014/main" id="{1F599FEB-8543-7875-C313-BA1C18D2B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6811127-0B36-48A1-9F3D-5CB70E8EF875}" type="slidenum">
              <a:rPr lang="en-US" altLang="es-ES" sz="1200"/>
              <a:pPr algn="r" eaLnBrk="1" hangingPunct="1">
                <a:buClrTx/>
                <a:buFontTx/>
                <a:buNone/>
              </a:pPr>
              <a:t>12</a:t>
            </a:fld>
            <a:endParaRPr lang="en-US" altLang="es-E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23B9DDB3-9D11-6D40-8CA0-3FB8DE88766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0CD92FF-FEBD-83D5-A6D7-DACD7298796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AC05C913-3BC6-BEE7-EDD6-102262AF3B5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8DA66F-8E73-4A3B-B88C-E44EA59FF26C}" type="slidenum">
              <a:rPr lang="en-US" altLang="es-ES"/>
              <a:pPr/>
              <a:t>13</a:t>
            </a:fld>
            <a:endParaRPr lang="en-US" altLang="es-ES"/>
          </a:p>
        </p:txBody>
      </p:sp>
      <p:sp>
        <p:nvSpPr>
          <p:cNvPr id="36865" name="Text Box 1">
            <a:extLst>
              <a:ext uri="{FF2B5EF4-FFF2-40B4-BE49-F238E27FC236}">
                <a16:creationId xmlns:a16="http://schemas.microsoft.com/office/drawing/2014/main" id="{645FAFD7-3BE7-5F55-493C-E9DD320EC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38A9839F-C246-432F-A6F4-1E885639A4D4}" type="slidenum">
              <a:rPr lang="en-US" altLang="es-ES" sz="1200"/>
              <a:pPr algn="r" eaLnBrk="1" hangingPunct="1">
                <a:buClrTx/>
                <a:buFontTx/>
                <a:buNone/>
              </a:pPr>
              <a:t>13</a:t>
            </a:fld>
            <a:endParaRPr lang="en-US" altLang="es-E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B8FE88E4-AE08-2D7D-38EF-91163518C917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3AA080C-6CD3-934B-42D3-633E40F2660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C40E7939-F5BD-6174-60E1-C269B0835B1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FA1AAB-DA1C-4159-B97A-329AFCB98892}" type="slidenum">
              <a:rPr lang="en-US" altLang="es-ES"/>
              <a:pPr/>
              <a:t>14</a:t>
            </a:fld>
            <a:endParaRPr lang="en-US" altLang="es-ES"/>
          </a:p>
        </p:txBody>
      </p:sp>
      <p:sp>
        <p:nvSpPr>
          <p:cNvPr id="37889" name="Text Box 1">
            <a:extLst>
              <a:ext uri="{FF2B5EF4-FFF2-40B4-BE49-F238E27FC236}">
                <a16:creationId xmlns:a16="http://schemas.microsoft.com/office/drawing/2014/main" id="{B00F519B-88BD-4883-C315-9981120AC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E3B7169-01D7-47D5-897A-0DE5E500D421}" type="slidenum">
              <a:rPr lang="en-US" altLang="es-ES" sz="1200"/>
              <a:pPr algn="r" eaLnBrk="1" hangingPunct="1">
                <a:buClrTx/>
                <a:buFontTx/>
                <a:buNone/>
              </a:pPr>
              <a:t>14</a:t>
            </a:fld>
            <a:endParaRPr lang="en-US" altLang="es-ES" sz="12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7F95E78B-6788-009D-0AF9-2D3196A66C66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B95C7BF-553F-4C70-9C22-F2EE9569BFEA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9E6ECF68-EF91-BA64-EBC8-854D0E2D45B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56C71F-6D4C-444F-BEB8-9B43B7E9D6AD}" type="slidenum">
              <a:rPr lang="en-US" altLang="es-ES"/>
              <a:pPr/>
              <a:t>15</a:t>
            </a:fld>
            <a:endParaRPr lang="en-US" altLang="es-ES"/>
          </a:p>
        </p:txBody>
      </p:sp>
      <p:sp>
        <p:nvSpPr>
          <p:cNvPr id="38913" name="Text Box 1">
            <a:extLst>
              <a:ext uri="{FF2B5EF4-FFF2-40B4-BE49-F238E27FC236}">
                <a16:creationId xmlns:a16="http://schemas.microsoft.com/office/drawing/2014/main" id="{AF292C2C-FDA8-9A9C-5D9A-DCF6EF75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701399ED-EB7A-4E2B-832C-253BEBBBA966}" type="slidenum">
              <a:rPr lang="en-US" altLang="es-ES" sz="1200"/>
              <a:pPr algn="r" eaLnBrk="1" hangingPunct="1">
                <a:buClrTx/>
                <a:buFontTx/>
                <a:buNone/>
              </a:pPr>
              <a:t>15</a:t>
            </a:fld>
            <a:endParaRPr lang="en-US" altLang="es-E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2B690BBA-0021-5831-9612-77A3667AFEE1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D2EC953-CD0A-164E-B27C-F44D9949B05E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38638"/>
            <a:ext cx="5486400" cy="41338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7805AD5C-6B36-96FB-4A39-A680C7E44D5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CF37EF-2D81-4068-8B4E-F19AED2FD06B}" type="slidenum">
              <a:rPr lang="en-US" altLang="es-ES"/>
              <a:pPr/>
              <a:t>16</a:t>
            </a:fld>
            <a:endParaRPr lang="en-US" altLang="es-ES"/>
          </a:p>
        </p:txBody>
      </p:sp>
      <p:sp>
        <p:nvSpPr>
          <p:cNvPr id="39937" name="Rectangle 1">
            <a:extLst>
              <a:ext uri="{FF2B5EF4-FFF2-40B4-BE49-F238E27FC236}">
                <a16:creationId xmlns:a16="http://schemas.microsoft.com/office/drawing/2014/main" id="{15A5D06F-3CE4-2FC9-DB6A-90160500C4B2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2361D57-6514-9841-BDFC-4279B5758FE2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19B5D-2305-ADBE-4901-6C8B4C2DE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0DB978-9568-4509-3AFE-445730739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D248F0-7036-B9D2-8C0E-A4149F1BE8F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894EF72-CB52-4891-A4FF-785A6F0F24C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2305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4C0C-287E-2B29-9159-45CF235B3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981B4-B32D-46D3-ABE2-92306C17F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43D4E-1099-067D-2602-E9C91F16946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3A02533-C7D8-473B-8D71-90144146C6FA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3831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01E87-7B47-DB65-60FF-2E463CD67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F0387E-B451-A31F-640D-952C0AF5E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AA0483-49E8-DF9C-272D-A1868AE0D66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E432781-A311-4A71-8C82-7556E3BF466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3921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872FFA-61F3-025E-CF1E-B33DE68EE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A8361-8012-6ED6-6E6E-5FB61AB09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2713" cy="3730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5D6FE6-01A0-3C70-8631-1B4489CAD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513" y="2362200"/>
            <a:ext cx="3922712" cy="3730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4228B5-E3DC-24A8-CAC4-7C23783D6F4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763F8F4-6B64-4F8E-9489-A16840BDFD0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86510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55F0EA-59F7-06F2-ABCC-48363A68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C4037F-93B3-EAC4-74DC-B9DA9B89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E6F5C7-0391-F365-9222-977D4190A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18D6D4-5832-EB1B-C021-662490801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E0D6D3-C482-F989-409D-D8A014B17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95681F-29FA-F536-FC5A-00AD2155669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801FC7E-D66B-456E-9CCD-CFA468F3EE6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81082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70E43-4BD0-7532-3713-B479D519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E258343-55BA-AEBC-BAAC-CAE7D8F3367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A287D61-9A1E-4CB9-83AF-F0D9F849A094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2338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BCC8EDA-DBB4-6B89-2570-6C2C821C02F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595037F-30BE-45A3-A4C8-0D564D4F794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7581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0C3DF-70D2-C0A2-8DED-404797C89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D0FD4F-CA96-0C3E-5E70-3F36F5E27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0262DF-8340-CA57-46F8-8DA710E75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543CB04-63C8-A428-E75D-8B2DEFF69CA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6A6785D-57EF-4532-B3BF-5A797AD73B6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0867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D074C-F6FA-AD13-9E08-DDAB9FC9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3A04EA-3115-26D1-9F35-F772D21B93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981F5-6E49-C29B-17DB-4B1FE3C62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08E206-4644-1968-586C-7E2C8E4257A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46C8B50-8927-491E-8278-0F1E9295AA58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02131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5C0D3-50B2-31C4-EFCA-80FC09BB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34F936-3810-D6EE-C78F-F30A05D66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A32940-FEC8-0408-BBB8-B26ED204BC0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0E102D-9A94-4674-AB41-DAB2E4981BE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29059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7F73F2-9E79-FB1C-5511-B708EB64E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13563" y="762000"/>
            <a:ext cx="1998662" cy="53308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CBCDC8-A38B-4C4D-1C33-F0207C3EE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6763" cy="53308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C1832A-B6BB-2497-F5C3-C33D6037A50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12ABEE-3B00-4FF5-93D0-460A4FBFBEA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46256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7392B-09DF-8DFF-7A21-BA01D567C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74F4E5-BB98-E452-3BFC-E064C82D1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ED5FAA-36F0-E9FA-9A4F-F3E26E6D326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732EA7-81F1-4750-ACEF-64771008E34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06798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E6B54-23EB-401A-B68E-E4A012A5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136447-355C-7627-988D-2E03FF6F7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924110-FBA2-D089-D44D-328E38E51A6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85FCE20-E3C6-4940-9EC6-1C2E35916BF6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35098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10ABB9-B571-2C65-90EB-CBF46581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702D39-EE2B-59DC-45AF-2D245706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EE8836-2EE9-D322-31FB-E26C34359D4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538F0C-74AA-4A0F-A42B-C3B7F6F4BCC5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05523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D998F-AF5E-2F40-E615-34C1F030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759A9A-39A3-ADA3-CEE0-9F7B07865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2713" cy="3730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7C1FDD-6E22-AAA4-D13C-19BCB9983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9513" y="2362200"/>
            <a:ext cx="3922712" cy="37306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5E44325-48C2-AFB6-FC6E-E55A4B3A0A6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78AA2F2-D1BF-4899-B359-E160A175EA8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50557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0BC16-E4DD-763E-DD04-5BF7AC74D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807F25-2E15-6132-E3B6-F03BA958E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31C460-9A1A-F904-13AA-05165858D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B37E5A-4F69-842E-DF50-FDCFEDBE0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CBE279-F4EE-A74E-6068-C62A7F769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815E17-890C-1C95-D315-DD017B047ED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A640FD7-3A7F-40F2-BAAF-F19A9D0B924C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78591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D2176-F4E6-A680-523D-861A7A897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E1AFCFB-35F9-B0FD-A881-7990C2326D5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316B645-7FCD-4D8D-950E-6F27F8A15550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23881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17A73FA-CC31-0CE6-AC4C-9070E0A4EE4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1F870EB-3C6A-4AC8-8EC0-8AE2E9AEDB0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61485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EF42A-2ED5-62A1-8218-377AF5428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D699AE-8F74-EB70-F05D-F65BB9522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4F2B68-4AF8-DCD9-341D-8C18FE3BD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A7208-50CE-21E9-14A9-5EE11932FC9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79D28D9-B8FD-45BB-8551-A25EF5C62533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35427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BE302-62A9-BC6F-272A-1E1C56558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1C492D-C4A7-D1E9-9270-AE058D642F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6495E-070D-9BBA-C929-5504F608D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83110D-31E7-C417-43B4-1708EE35946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97AEAEA-6BA9-467E-BC6D-1FFFE5A22E4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90212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47BE3-F933-D657-3565-1F227D92A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959391-3DFB-E778-6D20-58C4DC74B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54407A-2D0C-0BDF-A086-FFB199B1699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7B1C5FA-1E5A-42E0-856B-5DB01CE63797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58036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96736A-8471-F82B-7CE4-870D8EE7A4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13563" y="762000"/>
            <a:ext cx="1998662" cy="53308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CB549B-E066-0C01-2096-9BE31F4EB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6763" cy="53308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14A5CF-F248-CF65-BCE2-ECD1E3F966D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7F4E7DE-C3B4-4EA4-A7CA-A5B22217AED1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8778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>
            <a:extLst>
              <a:ext uri="{FF2B5EF4-FFF2-40B4-BE49-F238E27FC236}">
                <a16:creationId xmlns:a16="http://schemas.microsoft.com/office/drawing/2014/main" id="{D0BB8259-B3D6-C5D0-3986-16AA4514D2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3197225" cy="6854825"/>
            <a:chOff x="0" y="0"/>
            <a:chExt cx="2014" cy="4318"/>
          </a:xfrm>
        </p:grpSpPr>
        <p:sp>
          <p:nvSpPr>
            <p:cNvPr id="1026" name="Rectangle 2">
              <a:extLst>
                <a:ext uri="{FF2B5EF4-FFF2-40B4-BE49-F238E27FC236}">
                  <a16:creationId xmlns:a16="http://schemas.microsoft.com/office/drawing/2014/main" id="{CB8F4B4B-CD2C-7A93-AE47-9CE7D1FE5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78" cy="4318"/>
            </a:xfrm>
            <a:prstGeom prst="rect">
              <a:avLst/>
            </a:prstGeom>
            <a:solidFill>
              <a:srgbClr val="99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7" name="Rectangle 3">
              <a:extLst>
                <a:ext uri="{FF2B5EF4-FFF2-40B4-BE49-F238E27FC236}">
                  <a16:creationId xmlns:a16="http://schemas.microsoft.com/office/drawing/2014/main" id="{6D28C235-0424-357E-6581-1B3D6D02C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0"/>
              <a:ext cx="1582" cy="670"/>
            </a:xfrm>
            <a:prstGeom prst="rect">
              <a:avLst/>
            </a:prstGeom>
            <a:solidFill>
              <a:srgbClr val="99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028" name="AutoShape 4">
            <a:extLst>
              <a:ext uri="{FF2B5EF4-FFF2-40B4-BE49-F238E27FC236}">
                <a16:creationId xmlns:a16="http://schemas.microsoft.com/office/drawing/2014/main" id="{1C3903BF-C4BF-6475-828C-99DF5B4EC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5FD4F0A-CC23-A659-E564-37A490452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7997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del texto de título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4DC33D5-978B-51D0-2C44-39708E48E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7997825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 esquema del texto</a:t>
            </a:r>
          </a:p>
          <a:p>
            <a:pPr lvl="1"/>
            <a:r>
              <a:rPr lang="en-GB" altLang="es-ES"/>
              <a:t>Segundo nivel del esquema</a:t>
            </a:r>
          </a:p>
          <a:p>
            <a:pPr lvl="2"/>
            <a:r>
              <a:rPr lang="en-GB" altLang="es-ES"/>
              <a:t>Tercer nivel del esquema</a:t>
            </a:r>
          </a:p>
          <a:p>
            <a:pPr lvl="3"/>
            <a:r>
              <a:rPr lang="en-GB" altLang="es-ES"/>
              <a:t>Cuarto nivel del esquema</a:t>
            </a:r>
          </a:p>
          <a:p>
            <a:pPr lvl="4"/>
            <a:r>
              <a:rPr lang="en-GB" altLang="es-ES"/>
              <a:t>Quinto nivel del esquema</a:t>
            </a:r>
          </a:p>
          <a:p>
            <a:pPr lvl="4"/>
            <a:r>
              <a:rPr lang="en-GB" altLang="es-ES"/>
              <a:t>Sexto nivel del esquema</a:t>
            </a:r>
          </a:p>
          <a:p>
            <a:pPr lvl="4"/>
            <a:r>
              <a:rPr lang="en-GB" altLang="es-ES"/>
              <a:t>Séptimo nivel del esquema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1BCF1120-19CE-01FC-9D02-51725528F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6550025"/>
            <a:ext cx="19050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32" name="Text Box 8">
            <a:extLst>
              <a:ext uri="{FF2B5EF4-FFF2-40B4-BE49-F238E27FC236}">
                <a16:creationId xmlns:a16="http://schemas.microsoft.com/office/drawing/2014/main" id="{5D9771DA-9610-8D32-30A7-40B1E129E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75" y="6526213"/>
            <a:ext cx="2895600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BCE9E20-9BA8-6E02-3ED3-3E14B41E441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4138" y="6342063"/>
            <a:ext cx="5842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600" b="1">
                <a:solidFill>
                  <a:srgbClr val="FFFFFF"/>
                </a:solidFill>
                <a:latin typeface="+mn-lt"/>
                <a:cs typeface="DejaVu Sans" charset="0"/>
              </a:defRPr>
            </a:lvl1pPr>
          </a:lstStyle>
          <a:p>
            <a:fld id="{06794FA7-8506-4BBE-BFB8-C85AF06B6DBD}" type="slidenum">
              <a:rPr lang="en-US" altLang="es-ES"/>
              <a:pPr/>
              <a:t>‹Nº›</a:t>
            </a:fld>
            <a:endParaRPr lang="en-US" altLang="es-ES"/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56A4000A-FF83-68EF-7545-B7121D63DBE0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981200"/>
            <a:ext cx="7388225" cy="315913"/>
            <a:chOff x="144" y="1248"/>
            <a:chExt cx="4654" cy="199"/>
          </a:xfrm>
        </p:grpSpPr>
        <p:sp>
          <p:nvSpPr>
            <p:cNvPr id="1035" name="AutoShape 11">
              <a:extLst>
                <a:ext uri="{FF2B5EF4-FFF2-40B4-BE49-F238E27FC236}">
                  <a16:creationId xmlns:a16="http://schemas.microsoft.com/office/drawing/2014/main" id="{223BFFF9-8096-2D33-1F3D-3234D07D1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248"/>
              <a:ext cx="4414" cy="198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36" name="AutoShape 12">
              <a:extLst>
                <a:ext uri="{FF2B5EF4-FFF2-40B4-BE49-F238E27FC236}">
                  <a16:creationId xmlns:a16="http://schemas.microsoft.com/office/drawing/2014/main" id="{96D0F9CA-2D4D-D276-502D-3AC6EEABB4D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4" y="1248"/>
              <a:ext cx="246" cy="199"/>
            </a:xfrm>
            <a:prstGeom prst="flowChartDelay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 kern="1200">
          <a:solidFill>
            <a:srgbClr val="00666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2pPr>
      <a:lvl3pPr marL="1143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3pPr>
      <a:lvl4pPr marL="1600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4pPr>
      <a:lvl5pPr marL="20574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336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336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33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7257B84F-FACF-3203-9128-5FB2D659B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rgbClr val="99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50" name="AutoShape 2">
            <a:extLst>
              <a:ext uri="{FF2B5EF4-FFF2-40B4-BE49-F238E27FC236}">
                <a16:creationId xmlns:a16="http://schemas.microsoft.com/office/drawing/2014/main" id="{35C2D9FF-B371-07D4-7C4A-41918DC04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2051" name="Group 3">
            <a:extLst>
              <a:ext uri="{FF2B5EF4-FFF2-40B4-BE49-F238E27FC236}">
                <a16:creationId xmlns:a16="http://schemas.microsoft.com/office/drawing/2014/main" id="{403F3471-A38A-13EC-9B9B-5972866ACFF7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3625" cy="315913"/>
            <a:chOff x="2288" y="3080"/>
            <a:chExt cx="3070" cy="199"/>
          </a:xfrm>
        </p:grpSpPr>
        <p:sp>
          <p:nvSpPr>
            <p:cNvPr id="2052" name="AutoShape 4">
              <a:extLst>
                <a:ext uri="{FF2B5EF4-FFF2-40B4-BE49-F238E27FC236}">
                  <a16:creationId xmlns:a16="http://schemas.microsoft.com/office/drawing/2014/main" id="{29751AA0-1232-E38A-9138-4CEF12A8808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2" cy="198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053" name="AutoShape 5">
              <a:extLst>
                <a:ext uri="{FF2B5EF4-FFF2-40B4-BE49-F238E27FC236}">
                  <a16:creationId xmlns:a16="http://schemas.microsoft.com/office/drawing/2014/main" id="{82D49D87-5577-7B3E-9B7C-FF46771F3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2" cy="199"/>
            </a:xfrm>
            <a:prstGeom prst="flowChartDelay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054" name="Rectangle 6">
            <a:extLst>
              <a:ext uri="{FF2B5EF4-FFF2-40B4-BE49-F238E27FC236}">
                <a16:creationId xmlns:a16="http://schemas.microsoft.com/office/drawing/2014/main" id="{03F33BD9-3D01-CF7B-9757-92B2C4F55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7997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del texto de título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DE77251C-6185-422E-E33D-A49206833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7997825" cy="373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Pulse para editar el formato de esquema del texto</a:t>
            </a:r>
          </a:p>
          <a:p>
            <a:pPr lvl="1"/>
            <a:r>
              <a:rPr lang="en-GB" altLang="es-ES"/>
              <a:t>Segundo nivel del esquema</a:t>
            </a:r>
          </a:p>
          <a:p>
            <a:pPr lvl="2"/>
            <a:r>
              <a:rPr lang="en-GB" altLang="es-ES"/>
              <a:t>Tercer nivel del esquema</a:t>
            </a:r>
          </a:p>
          <a:p>
            <a:pPr lvl="3"/>
            <a:r>
              <a:rPr lang="en-GB" altLang="es-ES"/>
              <a:t>Cuarto nivel del esquema</a:t>
            </a:r>
          </a:p>
          <a:p>
            <a:pPr lvl="4"/>
            <a:r>
              <a:rPr lang="en-GB" altLang="es-ES"/>
              <a:t>Quinto nivel del esquema</a:t>
            </a:r>
          </a:p>
          <a:p>
            <a:pPr lvl="4"/>
            <a:r>
              <a:rPr lang="en-GB" altLang="es-ES"/>
              <a:t>Sexto nivel del esquema</a:t>
            </a:r>
          </a:p>
          <a:p>
            <a:pPr lvl="4"/>
            <a:r>
              <a:rPr lang="en-GB" altLang="es-ES"/>
              <a:t>Séptimo nivel del esquema</a:t>
            </a:r>
          </a:p>
        </p:txBody>
      </p:sp>
      <p:sp>
        <p:nvSpPr>
          <p:cNvPr id="2056" name="Text Box 8">
            <a:extLst>
              <a:ext uri="{FF2B5EF4-FFF2-40B4-BE49-F238E27FC236}">
                <a16:creationId xmlns:a16="http://schemas.microsoft.com/office/drawing/2014/main" id="{7AF850CE-CBEE-487A-87EE-BBC1B1016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550025"/>
            <a:ext cx="19050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F13DA0C3-1527-A4C3-445D-36D55D2DD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888" y="6550025"/>
            <a:ext cx="3279775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07187723-383E-B3F8-5C17-E6182F96F68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9525" y="6357938"/>
            <a:ext cx="5842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600" b="1">
                <a:solidFill>
                  <a:srgbClr val="FFFFFF"/>
                </a:solidFill>
                <a:latin typeface="+mn-lt"/>
                <a:cs typeface="DejaVu Sans" charset="0"/>
              </a:defRPr>
            </a:lvl1pPr>
          </a:lstStyle>
          <a:p>
            <a:fld id="{55667080-4B43-4009-BA36-B8BB74D5E3DA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 kern="1200">
          <a:solidFill>
            <a:srgbClr val="00666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2pPr>
      <a:lvl3pPr marL="1143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3pPr>
      <a:lvl4pPr marL="1600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4pPr>
      <a:lvl5pPr marL="20574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panose="020B0604020202020204" pitchFamily="34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336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336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33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>
              <a:ext uri="{FF2B5EF4-FFF2-40B4-BE49-F238E27FC236}">
                <a16:creationId xmlns:a16="http://schemas.microsoft.com/office/drawing/2014/main" id="{181BB7D6-4FF6-15B9-C429-D0B87CDC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600" b="1">
                <a:solidFill>
                  <a:srgbClr val="006666"/>
                </a:solidFill>
                <a:latin typeface="Arial" panose="020B0604020202020204" pitchFamily="34" charset="0"/>
              </a:rPr>
              <a:t>LA INDEPENDENCIA DE LOS ESTADOS UNIDOS DE  AMÉRICA</a:t>
            </a:r>
          </a:p>
        </p:txBody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51AA5E4E-2E24-9DEC-CE04-164DD08F2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ctr"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0E9BA78B-29D1-CD62-2611-2F2C7F18E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309721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FA41ED3-E525-8629-71C2-4678327C2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26638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602CB347-D385-5467-9421-CDB6A6706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0"/>
            <a:ext cx="24352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9F5C0EDC-8E55-B5FA-08C3-321FA8859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62200"/>
            <a:ext cx="2925763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>
            <a:extLst>
              <a:ext uri="{FF2B5EF4-FFF2-40B4-BE49-F238E27FC236}">
                <a16:creationId xmlns:a16="http://schemas.microsoft.com/office/drawing/2014/main" id="{269B448E-3153-1A48-1430-90BB15B4F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7997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  <a:buFont typeface="Times New Roman" panose="02020603050405020304" pitchFamily="18" charset="0"/>
              <a:buNone/>
            </a:pPr>
            <a:r>
              <a:rPr lang="es-ES" altLang="es-ES" sz="3600" b="1" kern="120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CAUSAS DE LA REVUELTA</a:t>
            </a:r>
          </a:p>
        </p:txBody>
      </p:sp>
      <p:graphicFrame>
        <p:nvGraphicFramePr>
          <p:cNvPr id="5124" name="Text Box 2">
            <a:extLst>
              <a:ext uri="{FF2B5EF4-FFF2-40B4-BE49-F238E27FC236}">
                <a16:creationId xmlns:a16="http://schemas.microsoft.com/office/drawing/2014/main" id="{96E903B9-A8B4-03C5-198D-AA58A4123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4616369"/>
              </p:ext>
            </p:extLst>
          </p:nvPr>
        </p:nvGraphicFramePr>
        <p:xfrm>
          <a:off x="914400" y="2362200"/>
          <a:ext cx="7997825" cy="373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A50F7D29-4C87-699A-E15A-283D47F64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7997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  <a:buFont typeface="Times New Roman" panose="02020603050405020304" pitchFamily="18" charset="0"/>
              <a:buNone/>
            </a:pPr>
            <a:r>
              <a:rPr lang="es-ES" altLang="es-ES" sz="3600" b="1" kern="120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Mercanitlismo</a:t>
            </a:r>
          </a:p>
        </p:txBody>
      </p:sp>
      <p:graphicFrame>
        <p:nvGraphicFramePr>
          <p:cNvPr id="6148" name="Text Box 2">
            <a:extLst>
              <a:ext uri="{FF2B5EF4-FFF2-40B4-BE49-F238E27FC236}">
                <a16:creationId xmlns:a16="http://schemas.microsoft.com/office/drawing/2014/main" id="{5307CF2D-79F5-521D-9DD7-CF30F24FCA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1156729"/>
              </p:ext>
            </p:extLst>
          </p:nvPr>
        </p:nvGraphicFramePr>
        <p:xfrm>
          <a:off x="914400" y="2362200"/>
          <a:ext cx="7997825" cy="373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09105616-0C3B-D31B-48D1-CAC4604FF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7997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  <a:buFont typeface="Times New Roman" panose="02020603050405020304" pitchFamily="18" charset="0"/>
              <a:buNone/>
            </a:pPr>
            <a:r>
              <a:rPr lang="es-ES" altLang="es-ES" sz="3600" b="1" kern="120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La Guerra Franco - India</a:t>
            </a:r>
          </a:p>
        </p:txBody>
      </p:sp>
      <p:graphicFrame>
        <p:nvGraphicFramePr>
          <p:cNvPr id="7172" name="Text Box 2">
            <a:extLst>
              <a:ext uri="{FF2B5EF4-FFF2-40B4-BE49-F238E27FC236}">
                <a16:creationId xmlns:a16="http://schemas.microsoft.com/office/drawing/2014/main" id="{B5D6045F-D49F-5B71-AF8D-E7062B0EAC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459903"/>
              </p:ext>
            </p:extLst>
          </p:nvPr>
        </p:nvGraphicFramePr>
        <p:xfrm>
          <a:off x="914400" y="2362200"/>
          <a:ext cx="7997825" cy="373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>
            <a:extLst>
              <a:ext uri="{FF2B5EF4-FFF2-40B4-BE49-F238E27FC236}">
                <a16:creationId xmlns:a16="http://schemas.microsoft.com/office/drawing/2014/main" id="{9A8AD8FA-AD82-C51C-FE91-CB2E91B41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600" b="1">
                <a:solidFill>
                  <a:srgbClr val="006666"/>
                </a:solidFill>
                <a:latin typeface="Arial" panose="020B0604020202020204" pitchFamily="34" charset="0"/>
              </a:rPr>
              <a:t>Motín del Té (No Taxation with out Representation)</a:t>
            </a:r>
          </a:p>
        </p:txBody>
      </p:sp>
      <p:sp>
        <p:nvSpPr>
          <p:cNvPr id="9218" name="Text Box 2">
            <a:extLst>
              <a:ext uri="{FF2B5EF4-FFF2-40B4-BE49-F238E27FC236}">
                <a16:creationId xmlns:a16="http://schemas.microsoft.com/office/drawing/2014/main" id="{90A09873-C268-F9DE-B252-6069937D2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Fue una protesta contra el Tea Act de 1773.  La Compañía  del  Té de las Indias Orientales podia vender directamente a los colonos, perjudicando a los negocios locales. </a:t>
            </a:r>
          </a:p>
          <a:p>
            <a:pPr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Colonos disfrazados de indios hundieron el cargamento de té en la bahía de</a:t>
            </a:r>
          </a:p>
          <a:p>
            <a:pPr marL="342900" eaLnBrk="1" hangingPunct="1">
              <a:spcBef>
                <a:spcPts val="700"/>
              </a:spcBef>
              <a:buClrTx/>
              <a:buSzPct val="75000"/>
              <a:buFontTx/>
              <a:buNone/>
            </a:pPr>
            <a:r>
              <a:rPr lang="en-US" altLang="es-ES" sz="2800">
                <a:latin typeface="Arial" panose="020B0604020202020204" pitchFamily="34" charset="0"/>
              </a:rPr>
              <a:t>    Boston.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1DDC7CAD-5A57-B2C9-6659-30B8DFF23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648200"/>
            <a:ext cx="20923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>
            <a:extLst>
              <a:ext uri="{FF2B5EF4-FFF2-40B4-BE49-F238E27FC236}">
                <a16:creationId xmlns:a16="http://schemas.microsoft.com/office/drawing/2014/main" id="{6E1E8962-A61C-2CF8-CBB1-37B5646DE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600" b="1">
                <a:solidFill>
                  <a:srgbClr val="006666"/>
                </a:solidFill>
                <a:latin typeface="Arial" panose="020B0604020202020204" pitchFamily="34" charset="0"/>
              </a:rPr>
              <a:t>Masacre de Boston</a:t>
            </a: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27EDDFF0-AA56-A57B-3859-0D174E566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Tuvo lugar en marzo de 1770</a:t>
            </a:r>
          </a:p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Fue un econtronazo entre las tropas británicas y los habitants de Boston..</a:t>
            </a:r>
          </a:p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“patriotas” chocaron con las tropas británicas acuarteladas en Boston cuando protestaban contra las leyes que subían los impuestos. </a:t>
            </a:r>
          </a:p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Las tropas británicas dispararon a los patriotas y murieron 5 de ellos. </a:t>
            </a:r>
          </a:p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colonos estaban cansados del gobierno del rey Jorge III.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D81A1528-E7AD-C617-9242-F5669A695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34486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>
            <a:extLst>
              <a:ext uri="{FF2B5EF4-FFF2-40B4-BE49-F238E27FC236}">
                <a16:creationId xmlns:a16="http://schemas.microsoft.com/office/drawing/2014/main" id="{249C2948-3EBB-386A-9BE0-889774429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600" b="1">
                <a:solidFill>
                  <a:srgbClr val="006666"/>
                </a:solidFill>
                <a:latin typeface="Arial" panose="020B0604020202020204" pitchFamily="34" charset="0"/>
              </a:rPr>
              <a:t>La Declaración de Independencia</a:t>
            </a: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9D1CB12D-BE19-80B2-52F6-C991B06F5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Tuvo lugar el 4 de julio de  1776.</a:t>
            </a:r>
          </a:p>
          <a:p>
            <a:pPr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Fue redactada por Thomas Jefferson</a:t>
            </a:r>
          </a:p>
          <a:p>
            <a:pPr eaLnBrk="1" hangingPunct="1"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Aprobada por el Congreso Continental. 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FE865586-2B3D-6657-BFA0-8AB6F23C6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4038600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D005F228-8D49-69BB-4A71-971693BEF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810000"/>
            <a:ext cx="187642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>
            <a:extLst>
              <a:ext uri="{FF2B5EF4-FFF2-40B4-BE49-F238E27FC236}">
                <a16:creationId xmlns:a16="http://schemas.microsoft.com/office/drawing/2014/main" id="{2060F59C-8389-A440-11E6-266A034A1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2800">
                <a:solidFill>
                  <a:srgbClr val="006666"/>
                </a:solidFill>
                <a:latin typeface="Arial" panose="020B0604020202020204" pitchFamily="34" charset="0"/>
              </a:rPr>
              <a:t>La Guerra comenzó en Lexington </a:t>
            </a:r>
            <a:br>
              <a:rPr lang="en-US" altLang="es-ES" sz="2800">
                <a:solidFill>
                  <a:srgbClr val="006666"/>
                </a:solidFill>
                <a:latin typeface="Arial" panose="020B0604020202020204" pitchFamily="34" charset="0"/>
              </a:rPr>
            </a:br>
            <a:r>
              <a:rPr lang="en-US" altLang="es-ES" sz="2800">
                <a:solidFill>
                  <a:srgbClr val="006666"/>
                </a:solidFill>
                <a:latin typeface="Arial" panose="020B0604020202020204" pitchFamily="34" charset="0"/>
              </a:rPr>
              <a:t>y Concord, en abril de1777</a:t>
            </a:r>
          </a:p>
        </p:txBody>
      </p:sp>
      <p:sp>
        <p:nvSpPr>
          <p:cNvPr id="12290" name="Text Box 2">
            <a:extLst>
              <a:ext uri="{FF2B5EF4-FFF2-40B4-BE49-F238E27FC236}">
                <a16:creationId xmlns:a16="http://schemas.microsoft.com/office/drawing/2014/main" id="{C3CA1D69-E128-8B7F-DFDE-DBD562F66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4953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británicos intentaron capturer a Samuel Adams en el polvorín  cercano a Concord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colonos fueron avisados por Paul Revere quien les dijo que los británicos se dirigian allí.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4.000  “milicianos “ se enfrentaron a los británicos .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Concord y Lexington son considerados como los acontecimientos detonantes de la Guerra.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6B39576-46C6-0C17-299A-BF5A9A06D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5013"/>
            <a:ext cx="9144000" cy="15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C17C2E7D-723D-7FF7-5110-B928EFE5D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5013"/>
            <a:ext cx="9144000" cy="15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2293" name="Group 5">
            <a:extLst>
              <a:ext uri="{FF2B5EF4-FFF2-40B4-BE49-F238E27FC236}">
                <a16:creationId xmlns:a16="http://schemas.microsoft.com/office/drawing/2014/main" id="{7B9B1040-6D70-1321-2D56-82F4D5F36579}"/>
              </a:ext>
            </a:extLst>
          </p:cNvPr>
          <p:cNvGrpSpPr>
            <a:grpSpLocks/>
          </p:cNvGrpSpPr>
          <p:nvPr/>
        </p:nvGrpSpPr>
        <p:grpSpPr bwMode="auto">
          <a:xfrm>
            <a:off x="0" y="717550"/>
            <a:ext cx="9140825" cy="101600"/>
            <a:chOff x="0" y="452"/>
            <a:chExt cx="5758" cy="64"/>
          </a:xfrm>
        </p:grpSpPr>
        <p:sp>
          <p:nvSpPr>
            <p:cNvPr id="12294" name="Rectangle 6">
              <a:extLst>
                <a:ext uri="{FF2B5EF4-FFF2-40B4-BE49-F238E27FC236}">
                  <a16:creationId xmlns:a16="http://schemas.microsoft.com/office/drawing/2014/main" id="{8BD6997F-6386-5252-04D8-5C081AC9F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2"/>
              <a:ext cx="5758" cy="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2295" name="Rectangle 7">
              <a:extLst>
                <a:ext uri="{FF2B5EF4-FFF2-40B4-BE49-F238E27FC236}">
                  <a16:creationId xmlns:a16="http://schemas.microsoft.com/office/drawing/2014/main" id="{9529AB3F-D39E-EA6A-B0E0-CE8B6E688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" y="463"/>
              <a:ext cx="5722" cy="42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pic>
        <p:nvPicPr>
          <p:cNvPr id="12296" name="Picture 8">
            <a:extLst>
              <a:ext uri="{FF2B5EF4-FFF2-40B4-BE49-F238E27FC236}">
                <a16:creationId xmlns:a16="http://schemas.microsoft.com/office/drawing/2014/main" id="{000E3563-5914-9C3F-3F37-6A494B592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959100"/>
            <a:ext cx="3429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>
            <a:extLst>
              <a:ext uri="{FF2B5EF4-FFF2-40B4-BE49-F238E27FC236}">
                <a16:creationId xmlns:a16="http://schemas.microsoft.com/office/drawing/2014/main" id="{70060591-C427-6439-2542-E386CB927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200">
                <a:solidFill>
                  <a:srgbClr val="006666"/>
                </a:solidFill>
                <a:latin typeface="Arial" panose="020B0604020202020204" pitchFamily="34" charset="0"/>
              </a:rPr>
              <a:t>Aspectos positivos de los colonos</a:t>
            </a:r>
          </a:p>
        </p:txBody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A86686E5-E2F3-895C-9C1D-A91AD69F0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 b="1">
              <a:latin typeface="Arial" panose="020B0604020202020204" pitchFamily="34" charset="0"/>
            </a:endParaRPr>
          </a:p>
          <a:p>
            <a:pPr marL="339725" indent="-338138" algn="just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  <a:cs typeface="Times New Roman" panose="02020603050405020304" pitchFamily="18" charset="0"/>
              </a:rPr>
              <a:t>Luchaban por su independencia , lo que era una gran motivación. </a:t>
            </a:r>
          </a:p>
          <a:p>
            <a:pPr marL="339725" indent="-338138" algn="just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  <a:cs typeface="Times New Roman" panose="02020603050405020304" pitchFamily="18" charset="0"/>
              </a:rPr>
              <a:t>Contaban con  lideres militares importantes como el general George Washington</a:t>
            </a:r>
            <a:r>
              <a:rPr lang="en-US" altLang="es-ES" b="1">
                <a:latin typeface="Arial" panose="020B0604020202020204" pitchFamily="34" charset="0"/>
              </a:rPr>
              <a:t> </a:t>
            </a: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Francia y España ayudaron con armas, militares y dinero.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4B2AC988-08E9-A16B-89A7-890712AB5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4495800" cy="3886200"/>
          </a:xfrm>
          <a:prstGeom prst="rect">
            <a:avLst/>
          </a:prstGeom>
          <a:noFill/>
          <a:ln w="57240" cap="sq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>
            <a:extLst>
              <a:ext uri="{FF2B5EF4-FFF2-40B4-BE49-F238E27FC236}">
                <a16:creationId xmlns:a16="http://schemas.microsoft.com/office/drawing/2014/main" id="{E6285DFD-85B5-D624-B663-39525EE2D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200">
                <a:solidFill>
                  <a:srgbClr val="006666"/>
                </a:solidFill>
                <a:latin typeface="Arial" panose="020B0604020202020204" pitchFamily="34" charset="0"/>
              </a:rPr>
              <a:t>Aspectos negativos de los colonos</a:t>
            </a:r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C78AA63F-F7D3-D4AA-4DE0-5653443F3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3657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 b="1">
              <a:latin typeface="Arial" panose="020B0604020202020204" pitchFamily="34" charset="0"/>
            </a:endParaRP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No estaban bien entrenados militarmente.</a:t>
            </a: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Los colonos se enrolaban por meses y no por  años</a:t>
            </a: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 Apenas contaban con armamento,  víveres y dinero para la guerra.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D64C3037-2BA4-C3C5-D452-E0B215344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2679700"/>
            <a:ext cx="4222750" cy="3416300"/>
          </a:xfrm>
          <a:prstGeom prst="rect">
            <a:avLst/>
          </a:prstGeom>
          <a:noFill/>
          <a:ln w="57240" cap="sq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>
            <a:extLst>
              <a:ext uri="{FF2B5EF4-FFF2-40B4-BE49-F238E27FC236}">
                <a16:creationId xmlns:a16="http://schemas.microsoft.com/office/drawing/2014/main" id="{F2BA009A-51D6-E48C-3C40-FE6BBDFF8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200">
                <a:solidFill>
                  <a:srgbClr val="006666"/>
                </a:solidFill>
                <a:latin typeface="Arial" panose="020B0604020202020204" pitchFamily="34" charset="0"/>
              </a:rPr>
              <a:t>Aspectos positivos de los británicos</a:t>
            </a:r>
          </a:p>
        </p:txBody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54737A18-548F-07D6-4032-ED6DBB56E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13" y="2679700"/>
            <a:ext cx="3851275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Contaban con un ejército profesional.</a:t>
            </a:r>
          </a:p>
          <a:p>
            <a:pPr marL="341313" eaLnBrk="1" hangingPunct="1"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Era un ejército numeroso. </a:t>
            </a:r>
          </a:p>
          <a:p>
            <a:pPr marL="341313" eaLnBrk="1" hangingPunct="1"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El ejército británico estaba bien equipado.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92115C3B-1783-D01A-E2A0-793CD5B73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3810000" cy="4419600"/>
          </a:xfrm>
          <a:prstGeom prst="rect">
            <a:avLst/>
          </a:prstGeom>
          <a:noFill/>
          <a:ln w="57240" cap="sq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>
            <a:extLst>
              <a:ext uri="{FF2B5EF4-FFF2-40B4-BE49-F238E27FC236}">
                <a16:creationId xmlns:a16="http://schemas.microsoft.com/office/drawing/2014/main" id="{0A8B1ABE-3AAF-78BE-9EEF-7C749A624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3200">
                <a:solidFill>
                  <a:srgbClr val="006666"/>
                </a:solidFill>
                <a:latin typeface="Arial" panose="020B0604020202020204" pitchFamily="34" charset="0"/>
              </a:rPr>
              <a:t>Debilidades de los británicos</a:t>
            </a:r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315CFBC9-D655-386E-EB79-F914765EB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784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 b="1">
              <a:latin typeface="Arial" panose="020B0604020202020204" pitchFamily="34" charset="0"/>
            </a:endParaRP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Los británicos no tenían un ideal por el que luchar.</a:t>
            </a: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Los oficiales británicos no tenían gran carisma y no  eran buenos estrategas.</a:t>
            </a:r>
          </a:p>
          <a:p>
            <a:pPr marL="339725" indent="-338138"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 Larga distancia  para la</a:t>
            </a:r>
          </a:p>
          <a:p>
            <a:pPr marL="342900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en-US" altLang="es-ES" b="1">
                <a:latin typeface="Arial" panose="020B0604020202020204" pitchFamily="34" charset="0"/>
              </a:rPr>
              <a:t>      llegada de refuerzos y </a:t>
            </a:r>
          </a:p>
          <a:p>
            <a:pPr marL="342900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en-US" altLang="es-ES" b="1">
                <a:latin typeface="Arial" panose="020B0604020202020204" pitchFamily="34" charset="0"/>
              </a:rPr>
              <a:t>      avituallamiento.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470177CB-97E3-0F9E-EAEC-6443F71D6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91000"/>
            <a:ext cx="4076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>
            <a:extLst>
              <a:ext uri="{FF2B5EF4-FFF2-40B4-BE49-F238E27FC236}">
                <a16:creationId xmlns:a16="http://schemas.microsoft.com/office/drawing/2014/main" id="{9B397799-CDE5-E3D0-E7E6-EA97C0E9B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2800">
                <a:solidFill>
                  <a:srgbClr val="006666"/>
                </a:solidFill>
                <a:latin typeface="Arial" panose="020B0604020202020204" pitchFamily="34" charset="0"/>
              </a:rPr>
              <a:t>La batalla de Saratoga, Agosto- Octubre 1777</a:t>
            </a:r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05870C49-9D27-0C3E-18BA-49CED76C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419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Saratoga se considera como el punto de inflexión en la guerra por ser la primera vitoria importante de los colonos. </a:t>
            </a:r>
          </a:p>
          <a:p>
            <a:pPr eaLnBrk="1" hangingPunct="1"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b="1">
                <a:latin typeface="Arial" panose="020B0604020202020204" pitchFamily="34" charset="0"/>
              </a:rPr>
              <a:t>Demostró a franceses y españoles que con su ayuda podrían derrotar a los británicos. 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B19AC7A0-4618-62D5-A929-384AA9D01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3600"/>
            <a:ext cx="4495800" cy="4724400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>
            <a:extLst>
              <a:ext uri="{FF2B5EF4-FFF2-40B4-BE49-F238E27FC236}">
                <a16:creationId xmlns:a16="http://schemas.microsoft.com/office/drawing/2014/main" id="{58F8ED0E-35C4-8CBE-5923-6C224AA66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57200"/>
            <a:ext cx="8001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2800" b="1">
                <a:solidFill>
                  <a:srgbClr val="006666"/>
                </a:solidFill>
                <a:latin typeface="Arial" panose="020B0604020202020204" pitchFamily="34" charset="0"/>
              </a:rPr>
              <a:t>Batalla de  Yorktown, Octubre de  1781</a:t>
            </a:r>
          </a:p>
        </p:txBody>
      </p:sp>
      <p:sp>
        <p:nvSpPr>
          <p:cNvPr id="19458" name="Text Box 2">
            <a:extLst>
              <a:ext uri="{FF2B5EF4-FFF2-40B4-BE49-F238E27FC236}">
                <a16:creationId xmlns:a16="http://schemas.microsoft.com/office/drawing/2014/main" id="{FDC6EA46-8B56-725F-5B98-1F4FCFB70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4800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franceses apoyaron a los colonos con hombres, armas y barcos de guerra.  </a:t>
            </a:r>
          </a:p>
          <a:p>
            <a:pPr marL="342900" eaLnBrk="1" hangingPunct="1"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americanos y los franceses acorralaron a los británicos en una pequeña peninsula y les cañonearon por tierra y agua. </a:t>
            </a:r>
          </a:p>
          <a:p>
            <a:pPr marL="342900" eaLnBrk="1" hangingPunct="1"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endParaRPr lang="en-US" altLang="es-ES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>
                <a:latin typeface="Arial" panose="020B0604020202020204" pitchFamily="34" charset="0"/>
              </a:rPr>
              <a:t>Los británicos se rindieron y así terminó la Guerra de la Independencia Americana.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86520271-F4C0-8519-5B02-F3C517E05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4114800" cy="3962400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>
            <a:extLst>
              <a:ext uri="{FF2B5EF4-FFF2-40B4-BE49-F238E27FC236}">
                <a16:creationId xmlns:a16="http://schemas.microsoft.com/office/drawing/2014/main" id="{815DE00D-91CD-13AE-21E8-5EA61A36C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es-ES" sz="2800">
                <a:solidFill>
                  <a:srgbClr val="006666"/>
                </a:solidFill>
                <a:latin typeface="Arial" panose="020B0604020202020204" pitchFamily="34" charset="0"/>
              </a:rPr>
              <a:t>El Tratado de  Paris, 1783</a:t>
            </a:r>
            <a:r>
              <a:rPr lang="en-US" altLang="es-ES" sz="2800" b="1">
                <a:solidFill>
                  <a:srgbClr val="0066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037C5C23-50D8-5FD1-6162-7D235A168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5715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 eaLnBrk="1" hangingPunct="1">
              <a:spcBef>
                <a:spcPts val="500"/>
              </a:spcBef>
              <a:buClrTx/>
              <a:buSzPct val="75000"/>
              <a:buFontTx/>
              <a:buNone/>
            </a:pPr>
            <a:endParaRPr lang="en-US" altLang="es-ES" sz="2000">
              <a:latin typeface="Arial" panose="020B0604020202020204" pitchFamily="34" charset="0"/>
            </a:endParaRPr>
          </a:p>
          <a:p>
            <a:pPr marL="339725" indent="-336550" eaLnBrk="1" hangingPunct="1">
              <a:spcBef>
                <a:spcPts val="55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200">
                <a:latin typeface="Arial" panose="020B0604020202020204" pitchFamily="34" charset="0"/>
              </a:rPr>
              <a:t>El Tratado de Paris puso fin a la guerra. </a:t>
            </a:r>
          </a:p>
          <a:p>
            <a:pPr marL="339725" indent="-336550" eaLnBrk="1" hangingPunct="1">
              <a:spcBef>
                <a:spcPts val="55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200">
                <a:latin typeface="Arial" panose="020B0604020202020204" pitchFamily="34" charset="0"/>
              </a:rPr>
              <a:t>Se reconoció la independencia y soberanía de los Estados Unidos</a:t>
            </a:r>
          </a:p>
          <a:p>
            <a:pPr marL="339725" indent="-336550" eaLnBrk="1" hangingPunct="1">
              <a:spcBef>
                <a:spcPts val="55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200">
                <a:latin typeface="Arial" panose="020B0604020202020204" pitchFamily="34" charset="0"/>
              </a:rPr>
              <a:t>Las tropas británicas volverían a Inglaterra.</a:t>
            </a:r>
          </a:p>
          <a:p>
            <a:pPr marL="339725" indent="-336550" eaLnBrk="1" hangingPunct="1">
              <a:spcBef>
                <a:spcPts val="55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200">
                <a:latin typeface="Arial" panose="020B0604020202020204" pitchFamily="34" charset="0"/>
              </a:rPr>
              <a:t>Los lealistas mantendrían sus propiedades. </a:t>
            </a:r>
          </a:p>
          <a:p>
            <a:pPr marL="339725" indent="-336550" eaLnBrk="1" hangingPunct="1">
              <a:spcBef>
                <a:spcPts val="55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200">
                <a:latin typeface="Arial" panose="020B0604020202020204" pitchFamily="34" charset="0"/>
              </a:rPr>
              <a:t>Inglaterra cedería territorios a Francia, España y Holanda.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CC14E0A1-B431-4159-49C4-9781A6618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3124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>
            <a:extLst>
              <a:ext uri="{FF2B5EF4-FFF2-40B4-BE49-F238E27FC236}">
                <a16:creationId xmlns:a16="http://schemas.microsoft.com/office/drawing/2014/main" id="{D9E5F8AC-2E54-EADD-BED1-F2A193424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buClrTx/>
              <a:buFontTx/>
              <a:buNone/>
            </a:pPr>
            <a:r>
              <a:rPr lang="en-US" altLang="es-ES" sz="3600" b="1">
                <a:solidFill>
                  <a:srgbClr val="006666"/>
                </a:solidFill>
                <a:latin typeface="Arial" panose="020B0604020202020204" pitchFamily="34" charset="0"/>
              </a:rPr>
              <a:t>Constitución Americana de 1787</a:t>
            </a:r>
          </a:p>
        </p:txBody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8CA51C33-CE90-F46F-213A-E94753A5E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Times New Roman" panose="02020603050405020304" pitchFamily="18" charset="0"/>
                <a:cs typeface="WenQuanYi Micro Hei" charset="0"/>
              </a:defRPr>
            </a:lvl9pPr>
          </a:lstStyle>
          <a:p>
            <a:pPr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Entró en vigor en 1789.</a:t>
            </a:r>
          </a:p>
          <a:p>
            <a:pPr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Establece la división de poderes.</a:t>
            </a:r>
          </a:p>
          <a:p>
            <a:pPr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Se incluyen derechos individuales y sociales.</a:t>
            </a:r>
          </a:p>
          <a:p>
            <a:pPr>
              <a:spcBef>
                <a:spcPts val="7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</a:pPr>
            <a:r>
              <a:rPr lang="en-US" altLang="es-ES" sz="2800">
                <a:latin typeface="Arial" panose="020B0604020202020204" pitchFamily="34" charset="0"/>
              </a:rPr>
              <a:t>Es la primera Constitución liberal que servirá de modelo a la Revolución Francesa, otras revoluciones liberals europeas y a los países independizados de España y Portugal en América Central y del Sur.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WenQuanYi Micro Hei"/>
      </a:majorFont>
      <a:minorFont>
        <a:latin typeface="Arial"/>
        <a:ea typeface=""/>
        <a:cs typeface="WenQuanYi Micro 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WenQuanYi Micro He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WenQuanYi Micro Hei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WenQuanYi Micro Hei"/>
      </a:majorFont>
      <a:minorFont>
        <a:latin typeface="Arial"/>
        <a:ea typeface=""/>
        <a:cs typeface="WenQuanYi Micro 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WenQuanYi Micro He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WenQuanYi Micro Hei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4490</TotalTime>
  <Words>748</Words>
  <Application>Microsoft Office PowerPoint</Application>
  <PresentationFormat>Presentación en pantalla (4:3)</PresentationFormat>
  <Paragraphs>102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Times New Roman</vt:lpstr>
      <vt:lpstr>Arial</vt:lpstr>
      <vt:lpstr>WenQuanYi Micro Hei</vt:lpstr>
      <vt:lpstr>DejaVu Sans</vt:lpstr>
      <vt:lpstr>Wingdings</vt:lpstr>
      <vt:lpstr>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of the Revolution</dc:title>
  <dc:creator>jason mcreynolds </dc:creator>
  <cp:lastModifiedBy>Maria Sanz</cp:lastModifiedBy>
  <cp:revision>33</cp:revision>
  <cp:lastPrinted>1601-01-01T00:00:00Z</cp:lastPrinted>
  <dcterms:created xsi:type="dcterms:W3CDTF">2002-06-24T03:32:36Z</dcterms:created>
  <dcterms:modified xsi:type="dcterms:W3CDTF">2025-07-26T14:46:04Z</dcterms:modified>
</cp:coreProperties>
</file>