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86" r:id="rId3"/>
    <p:sldId id="287" r:id="rId4"/>
    <p:sldId id="288" r:id="rId5"/>
    <p:sldId id="289" r:id="rId6"/>
    <p:sldId id="290" r:id="rId7"/>
    <p:sldId id="291" r:id="rId8"/>
    <p:sldId id="292" r:id="rId9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810" y="2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815946" y="6531152"/>
            <a:ext cx="328295" cy="327025"/>
          </a:xfrm>
          <a:custGeom>
            <a:avLst/>
            <a:gdLst/>
            <a:ahLst/>
            <a:cxnLst/>
            <a:rect l="l" t="t" r="r" b="b"/>
            <a:pathLst>
              <a:path w="328295" h="327025">
                <a:moveTo>
                  <a:pt x="328053" y="0"/>
                </a:moveTo>
                <a:lnTo>
                  <a:pt x="0" y="326847"/>
                </a:lnTo>
                <a:lnTo>
                  <a:pt x="157048" y="326847"/>
                </a:lnTo>
                <a:lnTo>
                  <a:pt x="172313" y="326847"/>
                </a:lnTo>
                <a:lnTo>
                  <a:pt x="328053" y="326847"/>
                </a:lnTo>
                <a:lnTo>
                  <a:pt x="328053" y="171665"/>
                </a:lnTo>
                <a:lnTo>
                  <a:pt x="328053" y="156451"/>
                </a:lnTo>
                <a:lnTo>
                  <a:pt x="328053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8658762" y="6374453"/>
            <a:ext cx="485775" cy="483870"/>
          </a:xfrm>
          <a:custGeom>
            <a:avLst/>
            <a:gdLst/>
            <a:ahLst/>
            <a:cxnLst/>
            <a:rect l="l" t="t" r="r" b="b"/>
            <a:pathLst>
              <a:path w="485775" h="483870">
                <a:moveTo>
                  <a:pt x="485237" y="0"/>
                </a:moveTo>
                <a:lnTo>
                  <a:pt x="0" y="483546"/>
                </a:lnTo>
                <a:lnTo>
                  <a:pt x="172451" y="483546"/>
                </a:lnTo>
                <a:lnTo>
                  <a:pt x="485237" y="171900"/>
                </a:lnTo>
                <a:lnTo>
                  <a:pt x="485237" y="0"/>
                </a:lnTo>
                <a:close/>
              </a:path>
            </a:pathLst>
          </a:custGeom>
          <a:solidFill>
            <a:srgbClr val="FDF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502277" y="6218513"/>
            <a:ext cx="641985" cy="640080"/>
          </a:xfrm>
          <a:custGeom>
            <a:avLst/>
            <a:gdLst/>
            <a:ahLst/>
            <a:cxnLst/>
            <a:rect l="l" t="t" r="r" b="b"/>
            <a:pathLst>
              <a:path w="641984" h="640079">
                <a:moveTo>
                  <a:pt x="641723" y="0"/>
                </a:moveTo>
                <a:lnTo>
                  <a:pt x="0" y="639487"/>
                </a:lnTo>
                <a:lnTo>
                  <a:pt x="171169" y="639487"/>
                </a:lnTo>
                <a:lnTo>
                  <a:pt x="641723" y="170647"/>
                </a:lnTo>
                <a:lnTo>
                  <a:pt x="641723" y="0"/>
                </a:lnTo>
                <a:close/>
              </a:path>
            </a:pathLst>
          </a:custGeom>
          <a:solidFill>
            <a:srgbClr val="FCF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344521" y="6061307"/>
            <a:ext cx="800100" cy="796925"/>
          </a:xfrm>
          <a:custGeom>
            <a:avLst/>
            <a:gdLst/>
            <a:ahLst/>
            <a:cxnLst/>
            <a:rect l="l" t="t" r="r" b="b"/>
            <a:pathLst>
              <a:path w="800100" h="796925">
                <a:moveTo>
                  <a:pt x="799478" y="0"/>
                </a:moveTo>
                <a:lnTo>
                  <a:pt x="0" y="796692"/>
                </a:lnTo>
                <a:lnTo>
                  <a:pt x="173021" y="796692"/>
                </a:lnTo>
                <a:lnTo>
                  <a:pt x="799478" y="172419"/>
                </a:lnTo>
                <a:lnTo>
                  <a:pt x="799478" y="0"/>
                </a:lnTo>
                <a:close/>
              </a:path>
            </a:pathLst>
          </a:custGeom>
          <a:solidFill>
            <a:srgbClr val="FBFB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187385" y="5904567"/>
            <a:ext cx="956944" cy="953769"/>
          </a:xfrm>
          <a:custGeom>
            <a:avLst/>
            <a:gdLst/>
            <a:ahLst/>
            <a:cxnLst/>
            <a:rect l="l" t="t" r="r" b="b"/>
            <a:pathLst>
              <a:path w="956945" h="953770">
                <a:moveTo>
                  <a:pt x="956614" y="0"/>
                </a:moveTo>
                <a:lnTo>
                  <a:pt x="0" y="953432"/>
                </a:lnTo>
                <a:lnTo>
                  <a:pt x="172402" y="953432"/>
                </a:lnTo>
                <a:lnTo>
                  <a:pt x="956614" y="171952"/>
                </a:lnTo>
                <a:lnTo>
                  <a:pt x="956614" y="0"/>
                </a:lnTo>
                <a:close/>
              </a:path>
            </a:pathLst>
          </a:custGeom>
          <a:solidFill>
            <a:srgbClr val="FAF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8029642" y="5747349"/>
            <a:ext cx="1114425" cy="1111250"/>
          </a:xfrm>
          <a:custGeom>
            <a:avLst/>
            <a:gdLst/>
            <a:ahLst/>
            <a:cxnLst/>
            <a:rect l="l" t="t" r="r" b="b"/>
            <a:pathLst>
              <a:path w="1114425" h="1111250">
                <a:moveTo>
                  <a:pt x="1114357" y="0"/>
                </a:moveTo>
                <a:lnTo>
                  <a:pt x="0" y="1110650"/>
                </a:lnTo>
                <a:lnTo>
                  <a:pt x="173008" y="1110650"/>
                </a:lnTo>
                <a:lnTo>
                  <a:pt x="1114357" y="172432"/>
                </a:lnTo>
                <a:lnTo>
                  <a:pt x="1114357" y="0"/>
                </a:lnTo>
                <a:close/>
              </a:path>
            </a:pathLst>
          </a:custGeom>
          <a:solidFill>
            <a:srgbClr val="F9F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7872525" y="5590956"/>
            <a:ext cx="1271905" cy="1267460"/>
          </a:xfrm>
          <a:custGeom>
            <a:avLst/>
            <a:gdLst/>
            <a:ahLst/>
            <a:cxnLst/>
            <a:rect l="l" t="t" r="r" b="b"/>
            <a:pathLst>
              <a:path w="1271904" h="1267459">
                <a:moveTo>
                  <a:pt x="1271474" y="0"/>
                </a:moveTo>
                <a:lnTo>
                  <a:pt x="0" y="1267044"/>
                </a:lnTo>
                <a:lnTo>
                  <a:pt x="172382" y="1267044"/>
                </a:lnTo>
                <a:lnTo>
                  <a:pt x="1271474" y="171608"/>
                </a:lnTo>
                <a:lnTo>
                  <a:pt x="1271474" y="0"/>
                </a:lnTo>
                <a:close/>
              </a:path>
            </a:pathLst>
          </a:custGeom>
          <a:solidFill>
            <a:srgbClr val="F8F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7716042" y="5435018"/>
            <a:ext cx="1428115" cy="1423035"/>
          </a:xfrm>
          <a:custGeom>
            <a:avLst/>
            <a:gdLst/>
            <a:ahLst/>
            <a:cxnLst/>
            <a:rect l="l" t="t" r="r" b="b"/>
            <a:pathLst>
              <a:path w="1428115" h="1423034">
                <a:moveTo>
                  <a:pt x="1427957" y="0"/>
                </a:moveTo>
                <a:lnTo>
                  <a:pt x="0" y="1422981"/>
                </a:lnTo>
                <a:lnTo>
                  <a:pt x="171749" y="1422981"/>
                </a:lnTo>
                <a:lnTo>
                  <a:pt x="1427957" y="171150"/>
                </a:lnTo>
                <a:lnTo>
                  <a:pt x="1427957" y="0"/>
                </a:lnTo>
                <a:close/>
              </a:path>
            </a:pathLst>
          </a:custGeom>
          <a:solidFill>
            <a:srgbClr val="F7F7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7558888" y="5278661"/>
            <a:ext cx="1585595" cy="1579880"/>
          </a:xfrm>
          <a:custGeom>
            <a:avLst/>
            <a:gdLst/>
            <a:ahLst/>
            <a:cxnLst/>
            <a:rect l="l" t="t" r="r" b="b"/>
            <a:pathLst>
              <a:path w="1585595" h="1579879">
                <a:moveTo>
                  <a:pt x="1585112" y="0"/>
                </a:moveTo>
                <a:lnTo>
                  <a:pt x="0" y="1579337"/>
                </a:lnTo>
                <a:lnTo>
                  <a:pt x="172421" y="1579337"/>
                </a:lnTo>
                <a:lnTo>
                  <a:pt x="1585112" y="171570"/>
                </a:lnTo>
                <a:lnTo>
                  <a:pt x="1585112" y="0"/>
                </a:lnTo>
                <a:close/>
              </a:path>
            </a:pathLst>
          </a:custGeom>
          <a:solidFill>
            <a:srgbClr val="F6F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7401804" y="5121874"/>
            <a:ext cx="1742439" cy="1736725"/>
          </a:xfrm>
          <a:custGeom>
            <a:avLst/>
            <a:gdLst/>
            <a:ahLst/>
            <a:cxnLst/>
            <a:rect l="l" t="t" r="r" b="b"/>
            <a:pathLst>
              <a:path w="1742440" h="1736725">
                <a:moveTo>
                  <a:pt x="1742195" y="0"/>
                </a:moveTo>
                <a:lnTo>
                  <a:pt x="0" y="1736125"/>
                </a:lnTo>
                <a:lnTo>
                  <a:pt x="172351" y="1736125"/>
                </a:lnTo>
                <a:lnTo>
                  <a:pt x="1742195" y="171999"/>
                </a:lnTo>
                <a:lnTo>
                  <a:pt x="1742195" y="0"/>
                </a:lnTo>
                <a:close/>
              </a:path>
            </a:pathLst>
          </a:custGeom>
          <a:solidFill>
            <a:srgbClr val="F5F5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7244743" y="4965060"/>
            <a:ext cx="1899285" cy="1892935"/>
          </a:xfrm>
          <a:custGeom>
            <a:avLst/>
            <a:gdLst/>
            <a:ahLst/>
            <a:cxnLst/>
            <a:rect l="l" t="t" r="r" b="b"/>
            <a:pathLst>
              <a:path w="1899284" h="1892934">
                <a:moveTo>
                  <a:pt x="1899256" y="0"/>
                </a:moveTo>
                <a:lnTo>
                  <a:pt x="0" y="1892939"/>
                </a:lnTo>
                <a:lnTo>
                  <a:pt x="172327" y="1892939"/>
                </a:lnTo>
                <a:lnTo>
                  <a:pt x="1899256" y="172027"/>
                </a:lnTo>
                <a:lnTo>
                  <a:pt x="1899256" y="0"/>
                </a:lnTo>
                <a:close/>
              </a:path>
            </a:pathLst>
          </a:custGeom>
          <a:solidFill>
            <a:srgbClr val="F4F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7087563" y="4808728"/>
            <a:ext cx="2056764" cy="2049780"/>
          </a:xfrm>
          <a:custGeom>
            <a:avLst/>
            <a:gdLst/>
            <a:ahLst/>
            <a:cxnLst/>
            <a:rect l="l" t="t" r="r" b="b"/>
            <a:pathLst>
              <a:path w="2056765" h="2049779">
                <a:moveTo>
                  <a:pt x="2056436" y="0"/>
                </a:moveTo>
                <a:lnTo>
                  <a:pt x="0" y="2049271"/>
                </a:lnTo>
                <a:lnTo>
                  <a:pt x="172444" y="2049271"/>
                </a:lnTo>
                <a:lnTo>
                  <a:pt x="2056436" y="171546"/>
                </a:lnTo>
                <a:lnTo>
                  <a:pt x="2056436" y="0"/>
                </a:lnTo>
                <a:close/>
              </a:path>
            </a:pathLst>
          </a:custGeom>
          <a:solidFill>
            <a:srgbClr val="F3F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6929808" y="4651523"/>
            <a:ext cx="2214245" cy="2206625"/>
          </a:xfrm>
          <a:custGeom>
            <a:avLst/>
            <a:gdLst/>
            <a:ahLst/>
            <a:cxnLst/>
            <a:rect l="l" t="t" r="r" b="b"/>
            <a:pathLst>
              <a:path w="2214245" h="2206625">
                <a:moveTo>
                  <a:pt x="2214191" y="0"/>
                </a:moveTo>
                <a:lnTo>
                  <a:pt x="0" y="2206476"/>
                </a:lnTo>
                <a:lnTo>
                  <a:pt x="173021" y="2206476"/>
                </a:lnTo>
                <a:lnTo>
                  <a:pt x="2214191" y="172419"/>
                </a:lnTo>
                <a:lnTo>
                  <a:pt x="2214191" y="0"/>
                </a:lnTo>
                <a:close/>
              </a:path>
            </a:pathLst>
          </a:custGeom>
          <a:solidFill>
            <a:srgbClr val="F2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6772784" y="4494672"/>
            <a:ext cx="2371725" cy="2363470"/>
          </a:xfrm>
          <a:custGeom>
            <a:avLst/>
            <a:gdLst/>
            <a:ahLst/>
            <a:cxnLst/>
            <a:rect l="l" t="t" r="r" b="b"/>
            <a:pathLst>
              <a:path w="2371725" h="2363470">
                <a:moveTo>
                  <a:pt x="2371215" y="0"/>
                </a:moveTo>
                <a:lnTo>
                  <a:pt x="0" y="2363327"/>
                </a:lnTo>
                <a:lnTo>
                  <a:pt x="172290" y="2363327"/>
                </a:lnTo>
                <a:lnTo>
                  <a:pt x="2371215" y="172064"/>
                </a:lnTo>
                <a:lnTo>
                  <a:pt x="2371215" y="0"/>
                </a:lnTo>
                <a:close/>
              </a:path>
            </a:pathLst>
          </a:custGeom>
          <a:solidFill>
            <a:srgbClr val="F1F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6615569" y="4338380"/>
            <a:ext cx="2528570" cy="2519680"/>
          </a:xfrm>
          <a:custGeom>
            <a:avLst/>
            <a:gdLst/>
            <a:ahLst/>
            <a:cxnLst/>
            <a:rect l="l" t="t" r="r" b="b"/>
            <a:pathLst>
              <a:path w="2528570" h="2519679">
                <a:moveTo>
                  <a:pt x="2528430" y="0"/>
                </a:moveTo>
                <a:lnTo>
                  <a:pt x="0" y="2519619"/>
                </a:lnTo>
                <a:lnTo>
                  <a:pt x="172480" y="2519619"/>
                </a:lnTo>
                <a:lnTo>
                  <a:pt x="2528430" y="171506"/>
                </a:lnTo>
                <a:lnTo>
                  <a:pt x="2528430" y="0"/>
                </a:lnTo>
                <a:close/>
              </a:path>
            </a:pathLst>
          </a:custGeom>
          <a:solidFill>
            <a:srgbClr val="F0F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6458327" y="4182110"/>
            <a:ext cx="2686050" cy="2675890"/>
          </a:xfrm>
          <a:custGeom>
            <a:avLst/>
            <a:gdLst/>
            <a:ahLst/>
            <a:cxnLst/>
            <a:rect l="l" t="t" r="r" b="b"/>
            <a:pathLst>
              <a:path w="2686050" h="2675890">
                <a:moveTo>
                  <a:pt x="2685672" y="0"/>
                </a:moveTo>
                <a:lnTo>
                  <a:pt x="0" y="2675889"/>
                </a:lnTo>
                <a:lnTo>
                  <a:pt x="172506" y="2675889"/>
                </a:lnTo>
                <a:lnTo>
                  <a:pt x="2685672" y="171480"/>
                </a:lnTo>
                <a:lnTo>
                  <a:pt x="2685672" y="0"/>
                </a:lnTo>
                <a:close/>
              </a:path>
            </a:pathLst>
          </a:custGeom>
          <a:solidFill>
            <a:srgbClr val="EFE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6301328" y="4025235"/>
            <a:ext cx="2842895" cy="2833370"/>
          </a:xfrm>
          <a:custGeom>
            <a:avLst/>
            <a:gdLst/>
            <a:ahLst/>
            <a:cxnLst/>
            <a:rect l="l" t="t" r="r" b="b"/>
            <a:pathLst>
              <a:path w="2842894" h="2833370">
                <a:moveTo>
                  <a:pt x="2842671" y="0"/>
                </a:moveTo>
                <a:lnTo>
                  <a:pt x="0" y="2832764"/>
                </a:lnTo>
                <a:lnTo>
                  <a:pt x="172266" y="2832764"/>
                </a:lnTo>
                <a:lnTo>
                  <a:pt x="2842671" y="172087"/>
                </a:lnTo>
                <a:lnTo>
                  <a:pt x="2842671" y="0"/>
                </a:lnTo>
                <a:close/>
              </a:path>
            </a:pathLst>
          </a:custGeom>
          <a:solidFill>
            <a:srgbClr val="EEE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6144846" y="3869295"/>
            <a:ext cx="2999740" cy="2988945"/>
          </a:xfrm>
          <a:custGeom>
            <a:avLst/>
            <a:gdLst/>
            <a:ahLst/>
            <a:cxnLst/>
            <a:rect l="l" t="t" r="r" b="b"/>
            <a:pathLst>
              <a:path w="2999740" h="2988945">
                <a:moveTo>
                  <a:pt x="2999153" y="0"/>
                </a:moveTo>
                <a:lnTo>
                  <a:pt x="0" y="2988703"/>
                </a:lnTo>
                <a:lnTo>
                  <a:pt x="171749" y="2988703"/>
                </a:lnTo>
                <a:lnTo>
                  <a:pt x="2999153" y="171152"/>
                </a:lnTo>
                <a:lnTo>
                  <a:pt x="2999153" y="0"/>
                </a:lnTo>
                <a:close/>
              </a:path>
            </a:pathLst>
          </a:custGeom>
          <a:solidFill>
            <a:srgbClr val="EDE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5987884" y="3712383"/>
            <a:ext cx="3156585" cy="3145790"/>
          </a:xfrm>
          <a:custGeom>
            <a:avLst/>
            <a:gdLst/>
            <a:ahLst/>
            <a:cxnLst/>
            <a:rect l="l" t="t" r="r" b="b"/>
            <a:pathLst>
              <a:path w="3156585" h="3145790">
                <a:moveTo>
                  <a:pt x="3156115" y="0"/>
                </a:moveTo>
                <a:lnTo>
                  <a:pt x="0" y="3145616"/>
                </a:lnTo>
                <a:lnTo>
                  <a:pt x="172227" y="3145616"/>
                </a:lnTo>
                <a:lnTo>
                  <a:pt x="3156115" y="172126"/>
                </a:lnTo>
                <a:lnTo>
                  <a:pt x="3156115" y="0"/>
                </a:lnTo>
                <a:close/>
              </a:path>
            </a:pathLst>
          </a:custGeom>
          <a:solidFill>
            <a:srgbClr val="ECE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5830142" y="3555165"/>
            <a:ext cx="3314065" cy="3303270"/>
          </a:xfrm>
          <a:custGeom>
            <a:avLst/>
            <a:gdLst/>
            <a:ahLst/>
            <a:cxnLst/>
            <a:rect l="l" t="t" r="r" b="b"/>
            <a:pathLst>
              <a:path w="3314065" h="3303270">
                <a:moveTo>
                  <a:pt x="3313857" y="0"/>
                </a:moveTo>
                <a:lnTo>
                  <a:pt x="0" y="3302834"/>
                </a:lnTo>
                <a:lnTo>
                  <a:pt x="172215" y="3302834"/>
                </a:lnTo>
                <a:lnTo>
                  <a:pt x="3313857" y="172138"/>
                </a:lnTo>
                <a:lnTo>
                  <a:pt x="3313857" y="0"/>
                </a:lnTo>
                <a:close/>
              </a:path>
            </a:pathLst>
          </a:custGeom>
          <a:solidFill>
            <a:srgbClr val="EBEB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5672850" y="3398944"/>
            <a:ext cx="3471545" cy="3459479"/>
          </a:xfrm>
          <a:custGeom>
            <a:avLst/>
            <a:gdLst/>
            <a:ahLst/>
            <a:cxnLst/>
            <a:rect l="l" t="t" r="r" b="b"/>
            <a:pathLst>
              <a:path w="3471544" h="3459479">
                <a:moveTo>
                  <a:pt x="3471149" y="0"/>
                </a:moveTo>
                <a:lnTo>
                  <a:pt x="0" y="3459055"/>
                </a:lnTo>
                <a:lnTo>
                  <a:pt x="173021" y="3459055"/>
                </a:lnTo>
                <a:lnTo>
                  <a:pt x="3471149" y="172419"/>
                </a:lnTo>
                <a:lnTo>
                  <a:pt x="3471149" y="0"/>
                </a:lnTo>
                <a:close/>
              </a:path>
            </a:pathLst>
          </a:custGeom>
          <a:solidFill>
            <a:srgbClr val="EAE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5516366" y="3243008"/>
            <a:ext cx="3627754" cy="3615054"/>
          </a:xfrm>
          <a:custGeom>
            <a:avLst/>
            <a:gdLst/>
            <a:ahLst/>
            <a:cxnLst/>
            <a:rect l="l" t="t" r="r" b="b"/>
            <a:pathLst>
              <a:path w="3627754" h="3615054">
                <a:moveTo>
                  <a:pt x="3627633" y="0"/>
                </a:moveTo>
                <a:lnTo>
                  <a:pt x="0" y="3614991"/>
                </a:lnTo>
                <a:lnTo>
                  <a:pt x="171750" y="3614991"/>
                </a:lnTo>
                <a:lnTo>
                  <a:pt x="3627633" y="171149"/>
                </a:lnTo>
                <a:lnTo>
                  <a:pt x="3627633" y="0"/>
                </a:lnTo>
                <a:close/>
              </a:path>
            </a:pathLst>
          </a:custGeom>
          <a:solidFill>
            <a:srgbClr val="E9E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5358610" y="3085802"/>
            <a:ext cx="3785870" cy="3772535"/>
          </a:xfrm>
          <a:custGeom>
            <a:avLst/>
            <a:gdLst/>
            <a:ahLst/>
            <a:cxnLst/>
            <a:rect l="l" t="t" r="r" b="b"/>
            <a:pathLst>
              <a:path w="3785869" h="3772534">
                <a:moveTo>
                  <a:pt x="3785388" y="0"/>
                </a:moveTo>
                <a:lnTo>
                  <a:pt x="0" y="3772197"/>
                </a:lnTo>
                <a:lnTo>
                  <a:pt x="173022" y="3772197"/>
                </a:lnTo>
                <a:lnTo>
                  <a:pt x="3785388" y="172419"/>
                </a:lnTo>
                <a:lnTo>
                  <a:pt x="3785388" y="0"/>
                </a:lnTo>
                <a:close/>
              </a:path>
            </a:pathLst>
          </a:custGeom>
          <a:solidFill>
            <a:srgbClr val="E8E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5202128" y="2929863"/>
            <a:ext cx="3942079" cy="3928745"/>
          </a:xfrm>
          <a:custGeom>
            <a:avLst/>
            <a:gdLst/>
            <a:ahLst/>
            <a:cxnLst/>
            <a:rect l="l" t="t" r="r" b="b"/>
            <a:pathLst>
              <a:path w="3942079" h="3928745">
                <a:moveTo>
                  <a:pt x="3941871" y="0"/>
                </a:moveTo>
                <a:lnTo>
                  <a:pt x="0" y="3928136"/>
                </a:lnTo>
                <a:lnTo>
                  <a:pt x="171749" y="3928136"/>
                </a:lnTo>
                <a:lnTo>
                  <a:pt x="3941871" y="171152"/>
                </a:lnTo>
                <a:lnTo>
                  <a:pt x="3941871" y="0"/>
                </a:lnTo>
                <a:close/>
              </a:path>
            </a:pathLst>
          </a:custGeom>
          <a:solidFill>
            <a:srgbClr val="E7E7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5045242" y="2772876"/>
            <a:ext cx="4098925" cy="4085590"/>
          </a:xfrm>
          <a:custGeom>
            <a:avLst/>
            <a:gdLst/>
            <a:ahLst/>
            <a:cxnLst/>
            <a:rect l="l" t="t" r="r" b="b"/>
            <a:pathLst>
              <a:path w="4098925" h="4085590">
                <a:moveTo>
                  <a:pt x="4098757" y="0"/>
                </a:moveTo>
                <a:lnTo>
                  <a:pt x="0" y="4085123"/>
                </a:lnTo>
                <a:lnTo>
                  <a:pt x="172153" y="4085123"/>
                </a:lnTo>
                <a:lnTo>
                  <a:pt x="4098757" y="172200"/>
                </a:lnTo>
                <a:lnTo>
                  <a:pt x="4098757" y="0"/>
                </a:lnTo>
                <a:close/>
              </a:path>
            </a:pathLst>
          </a:custGeom>
          <a:solidFill>
            <a:srgbClr val="E6E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4887888" y="2616717"/>
            <a:ext cx="4256405" cy="4241800"/>
          </a:xfrm>
          <a:custGeom>
            <a:avLst/>
            <a:gdLst/>
            <a:ahLst/>
            <a:cxnLst/>
            <a:rect l="l" t="t" r="r" b="b"/>
            <a:pathLst>
              <a:path w="4256404" h="4241800">
                <a:moveTo>
                  <a:pt x="4256111" y="0"/>
                </a:moveTo>
                <a:lnTo>
                  <a:pt x="0" y="4241282"/>
                </a:lnTo>
                <a:lnTo>
                  <a:pt x="172619" y="4241282"/>
                </a:lnTo>
                <a:lnTo>
                  <a:pt x="4256111" y="171373"/>
                </a:lnTo>
                <a:lnTo>
                  <a:pt x="4256111" y="0"/>
                </a:lnTo>
                <a:close/>
              </a:path>
            </a:pathLst>
          </a:custGeom>
          <a:solidFill>
            <a:srgbClr val="E5E5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4730132" y="2459512"/>
            <a:ext cx="4413885" cy="4398645"/>
          </a:xfrm>
          <a:custGeom>
            <a:avLst/>
            <a:gdLst/>
            <a:ahLst/>
            <a:cxnLst/>
            <a:rect l="l" t="t" r="r" b="b"/>
            <a:pathLst>
              <a:path w="4413885" h="4398645">
                <a:moveTo>
                  <a:pt x="4413867" y="0"/>
                </a:moveTo>
                <a:lnTo>
                  <a:pt x="0" y="4398487"/>
                </a:lnTo>
                <a:lnTo>
                  <a:pt x="173021" y="4398487"/>
                </a:lnTo>
                <a:lnTo>
                  <a:pt x="4413867" y="172419"/>
                </a:lnTo>
                <a:lnTo>
                  <a:pt x="4413867" y="0"/>
                </a:lnTo>
                <a:close/>
              </a:path>
            </a:pathLst>
          </a:custGeom>
          <a:solidFill>
            <a:srgbClr val="E4E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4572377" y="2302306"/>
            <a:ext cx="4572000" cy="4556125"/>
          </a:xfrm>
          <a:custGeom>
            <a:avLst/>
            <a:gdLst/>
            <a:ahLst/>
            <a:cxnLst/>
            <a:rect l="l" t="t" r="r" b="b"/>
            <a:pathLst>
              <a:path w="4572000" h="4556125">
                <a:moveTo>
                  <a:pt x="4571622" y="0"/>
                </a:moveTo>
                <a:lnTo>
                  <a:pt x="0" y="4555693"/>
                </a:lnTo>
                <a:lnTo>
                  <a:pt x="173021" y="4555693"/>
                </a:lnTo>
                <a:lnTo>
                  <a:pt x="4571622" y="172419"/>
                </a:lnTo>
                <a:lnTo>
                  <a:pt x="4571622" y="0"/>
                </a:lnTo>
                <a:close/>
              </a:path>
            </a:pathLst>
          </a:custGeom>
          <a:solidFill>
            <a:srgbClr val="E3E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4416244" y="2147466"/>
            <a:ext cx="4728210" cy="4711065"/>
          </a:xfrm>
          <a:custGeom>
            <a:avLst/>
            <a:gdLst/>
            <a:ahLst/>
            <a:cxnLst/>
            <a:rect l="l" t="t" r="r" b="b"/>
            <a:pathLst>
              <a:path w="4728210" h="4711065">
                <a:moveTo>
                  <a:pt x="4727755" y="0"/>
                </a:moveTo>
                <a:lnTo>
                  <a:pt x="0" y="4710533"/>
                </a:lnTo>
                <a:lnTo>
                  <a:pt x="172304" y="4710533"/>
                </a:lnTo>
                <a:lnTo>
                  <a:pt x="4727755" y="170236"/>
                </a:lnTo>
                <a:lnTo>
                  <a:pt x="4727755" y="0"/>
                </a:lnTo>
                <a:close/>
              </a:path>
            </a:pathLst>
          </a:custGeom>
          <a:solidFill>
            <a:srgbClr val="E2E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4258476" y="1990273"/>
            <a:ext cx="4885690" cy="4867910"/>
          </a:xfrm>
          <a:custGeom>
            <a:avLst/>
            <a:gdLst/>
            <a:ahLst/>
            <a:cxnLst/>
            <a:rect l="l" t="t" r="r" b="b"/>
            <a:pathLst>
              <a:path w="4885690" h="4867909">
                <a:moveTo>
                  <a:pt x="4885523" y="0"/>
                </a:moveTo>
                <a:lnTo>
                  <a:pt x="0" y="4867726"/>
                </a:lnTo>
                <a:lnTo>
                  <a:pt x="173035" y="4867726"/>
                </a:lnTo>
                <a:lnTo>
                  <a:pt x="4885523" y="172405"/>
                </a:lnTo>
                <a:lnTo>
                  <a:pt x="4885523" y="0"/>
                </a:lnTo>
                <a:close/>
              </a:path>
            </a:pathLst>
          </a:custGeom>
          <a:solidFill>
            <a:srgbClr val="E1E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4101652" y="1833224"/>
            <a:ext cx="5042535" cy="5025390"/>
          </a:xfrm>
          <a:custGeom>
            <a:avLst/>
            <a:gdLst/>
            <a:ahLst/>
            <a:cxnLst/>
            <a:rect l="l" t="t" r="r" b="b"/>
            <a:pathLst>
              <a:path w="5042535" h="5025390">
                <a:moveTo>
                  <a:pt x="5042347" y="0"/>
                </a:moveTo>
                <a:lnTo>
                  <a:pt x="0" y="5024775"/>
                </a:lnTo>
                <a:lnTo>
                  <a:pt x="172091" y="5024775"/>
                </a:lnTo>
                <a:lnTo>
                  <a:pt x="5042347" y="172260"/>
                </a:lnTo>
                <a:lnTo>
                  <a:pt x="5042347" y="0"/>
                </a:lnTo>
                <a:close/>
              </a:path>
            </a:pathLst>
          </a:custGeom>
          <a:solidFill>
            <a:srgbClr val="E0E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3945170" y="1677285"/>
            <a:ext cx="5199380" cy="5180965"/>
          </a:xfrm>
          <a:custGeom>
            <a:avLst/>
            <a:gdLst/>
            <a:ahLst/>
            <a:cxnLst/>
            <a:rect l="l" t="t" r="r" b="b"/>
            <a:pathLst>
              <a:path w="5199379" h="5180965">
                <a:moveTo>
                  <a:pt x="5198829" y="0"/>
                </a:moveTo>
                <a:lnTo>
                  <a:pt x="0" y="5180714"/>
                </a:lnTo>
                <a:lnTo>
                  <a:pt x="171748" y="5180714"/>
                </a:lnTo>
                <a:lnTo>
                  <a:pt x="5198829" y="171153"/>
                </a:lnTo>
                <a:lnTo>
                  <a:pt x="5198829" y="0"/>
                </a:lnTo>
                <a:close/>
              </a:path>
            </a:pathLst>
          </a:custGeom>
          <a:solidFill>
            <a:srgbClr val="DFD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3787415" y="1520079"/>
            <a:ext cx="5356860" cy="5338445"/>
          </a:xfrm>
          <a:custGeom>
            <a:avLst/>
            <a:gdLst/>
            <a:ahLst/>
            <a:cxnLst/>
            <a:rect l="l" t="t" r="r" b="b"/>
            <a:pathLst>
              <a:path w="5356860" h="5338445">
                <a:moveTo>
                  <a:pt x="5356584" y="0"/>
                </a:moveTo>
                <a:lnTo>
                  <a:pt x="0" y="5337920"/>
                </a:lnTo>
                <a:lnTo>
                  <a:pt x="173021" y="5337920"/>
                </a:lnTo>
                <a:lnTo>
                  <a:pt x="5356584" y="172419"/>
                </a:lnTo>
                <a:lnTo>
                  <a:pt x="5356584" y="0"/>
                </a:lnTo>
                <a:close/>
              </a:path>
            </a:pathLst>
          </a:custGeom>
          <a:solidFill>
            <a:srgbClr val="DED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3630641" y="1362981"/>
            <a:ext cx="5513705" cy="5495290"/>
          </a:xfrm>
          <a:custGeom>
            <a:avLst/>
            <a:gdLst/>
            <a:ahLst/>
            <a:cxnLst/>
            <a:rect l="l" t="t" r="r" b="b"/>
            <a:pathLst>
              <a:path w="5513704" h="5495290">
                <a:moveTo>
                  <a:pt x="5513358" y="0"/>
                </a:moveTo>
                <a:lnTo>
                  <a:pt x="0" y="5495018"/>
                </a:lnTo>
                <a:lnTo>
                  <a:pt x="173008" y="5495018"/>
                </a:lnTo>
                <a:lnTo>
                  <a:pt x="5513358" y="172432"/>
                </a:lnTo>
                <a:lnTo>
                  <a:pt x="5513358" y="0"/>
                </a:lnTo>
                <a:close/>
              </a:path>
            </a:pathLst>
          </a:custGeom>
          <a:solidFill>
            <a:srgbClr val="DDD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3473174" y="1206933"/>
            <a:ext cx="5671185" cy="5651500"/>
          </a:xfrm>
          <a:custGeom>
            <a:avLst/>
            <a:gdLst/>
            <a:ahLst/>
            <a:cxnLst/>
            <a:rect l="l" t="t" r="r" b="b"/>
            <a:pathLst>
              <a:path w="5671185" h="5651500">
                <a:moveTo>
                  <a:pt x="5670825" y="0"/>
                </a:moveTo>
                <a:lnTo>
                  <a:pt x="0" y="5651066"/>
                </a:lnTo>
                <a:lnTo>
                  <a:pt x="172732" y="5651066"/>
                </a:lnTo>
                <a:lnTo>
                  <a:pt x="5670825" y="171262"/>
                </a:lnTo>
                <a:lnTo>
                  <a:pt x="5670825" y="0"/>
                </a:lnTo>
                <a:close/>
              </a:path>
            </a:pathLst>
          </a:custGeom>
          <a:solidFill>
            <a:srgbClr val="DCD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3315419" y="1049727"/>
            <a:ext cx="5828665" cy="5808345"/>
          </a:xfrm>
          <a:custGeom>
            <a:avLst/>
            <a:gdLst/>
            <a:ahLst/>
            <a:cxnLst/>
            <a:rect l="l" t="t" r="r" b="b"/>
            <a:pathLst>
              <a:path w="5828665" h="5808345">
                <a:moveTo>
                  <a:pt x="5828580" y="0"/>
                </a:moveTo>
                <a:lnTo>
                  <a:pt x="0" y="5808271"/>
                </a:lnTo>
                <a:lnTo>
                  <a:pt x="173021" y="5808271"/>
                </a:lnTo>
                <a:lnTo>
                  <a:pt x="5828580" y="172419"/>
                </a:lnTo>
                <a:lnTo>
                  <a:pt x="5828580" y="0"/>
                </a:lnTo>
                <a:close/>
              </a:path>
            </a:pathLst>
          </a:custGeom>
          <a:solidFill>
            <a:srgbClr val="DBDB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3158934" y="893792"/>
            <a:ext cx="5985510" cy="5964555"/>
          </a:xfrm>
          <a:custGeom>
            <a:avLst/>
            <a:gdLst/>
            <a:ahLst/>
            <a:cxnLst/>
            <a:rect l="l" t="t" r="r" b="b"/>
            <a:pathLst>
              <a:path w="5985510" h="5964555">
                <a:moveTo>
                  <a:pt x="5985065" y="0"/>
                </a:moveTo>
                <a:lnTo>
                  <a:pt x="0" y="5964207"/>
                </a:lnTo>
                <a:lnTo>
                  <a:pt x="171751" y="5964207"/>
                </a:lnTo>
                <a:lnTo>
                  <a:pt x="5985065" y="171149"/>
                </a:lnTo>
                <a:lnTo>
                  <a:pt x="5985065" y="0"/>
                </a:lnTo>
                <a:close/>
              </a:path>
            </a:pathLst>
          </a:custGeom>
          <a:solidFill>
            <a:srgbClr val="DAD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3001418" y="737793"/>
            <a:ext cx="6142990" cy="6120765"/>
          </a:xfrm>
          <a:custGeom>
            <a:avLst/>
            <a:gdLst/>
            <a:ahLst/>
            <a:cxnLst/>
            <a:rect l="l" t="t" r="r" b="b"/>
            <a:pathLst>
              <a:path w="6142990" h="6120765">
                <a:moveTo>
                  <a:pt x="6142581" y="0"/>
                </a:moveTo>
                <a:lnTo>
                  <a:pt x="0" y="6120206"/>
                </a:lnTo>
                <a:lnTo>
                  <a:pt x="172783" y="6120206"/>
                </a:lnTo>
                <a:lnTo>
                  <a:pt x="6142581" y="171211"/>
                </a:lnTo>
                <a:lnTo>
                  <a:pt x="6142581" y="0"/>
                </a:lnTo>
                <a:close/>
              </a:path>
            </a:pathLst>
          </a:custGeom>
          <a:solidFill>
            <a:srgbClr val="D9D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2844697" y="580646"/>
            <a:ext cx="6299835" cy="6277610"/>
          </a:xfrm>
          <a:custGeom>
            <a:avLst/>
            <a:gdLst/>
            <a:ahLst/>
            <a:cxnLst/>
            <a:rect l="l" t="t" r="r" b="b"/>
            <a:pathLst>
              <a:path w="6299835" h="6277609">
                <a:moveTo>
                  <a:pt x="6299302" y="0"/>
                </a:moveTo>
                <a:lnTo>
                  <a:pt x="0" y="6277353"/>
                </a:lnTo>
                <a:lnTo>
                  <a:pt x="171988" y="6277353"/>
                </a:lnTo>
                <a:lnTo>
                  <a:pt x="6299302" y="172359"/>
                </a:lnTo>
                <a:lnTo>
                  <a:pt x="6299302" y="0"/>
                </a:lnTo>
                <a:close/>
              </a:path>
            </a:pathLst>
          </a:custGeom>
          <a:solidFill>
            <a:srgbClr val="D8D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2686938" y="423440"/>
            <a:ext cx="6457315" cy="6435090"/>
          </a:xfrm>
          <a:custGeom>
            <a:avLst/>
            <a:gdLst/>
            <a:ahLst/>
            <a:cxnLst/>
            <a:rect l="l" t="t" r="r" b="b"/>
            <a:pathLst>
              <a:path w="6457315" h="6435090">
                <a:moveTo>
                  <a:pt x="6457061" y="0"/>
                </a:moveTo>
                <a:lnTo>
                  <a:pt x="0" y="6434559"/>
                </a:lnTo>
                <a:lnTo>
                  <a:pt x="171979" y="6434559"/>
                </a:lnTo>
                <a:lnTo>
                  <a:pt x="6457061" y="172371"/>
                </a:lnTo>
                <a:lnTo>
                  <a:pt x="6457061" y="0"/>
                </a:lnTo>
                <a:close/>
              </a:path>
            </a:pathLst>
          </a:custGeom>
          <a:solidFill>
            <a:srgbClr val="D7D7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g object 56"/>
          <p:cNvSpPr/>
          <p:nvPr/>
        </p:nvSpPr>
        <p:spPr>
          <a:xfrm>
            <a:off x="2530457" y="267500"/>
            <a:ext cx="6614159" cy="6590665"/>
          </a:xfrm>
          <a:custGeom>
            <a:avLst/>
            <a:gdLst/>
            <a:ahLst/>
            <a:cxnLst/>
            <a:rect l="l" t="t" r="r" b="b"/>
            <a:pathLst>
              <a:path w="6614159" h="6590665">
                <a:moveTo>
                  <a:pt x="6613542" y="0"/>
                </a:moveTo>
                <a:lnTo>
                  <a:pt x="0" y="6590499"/>
                </a:lnTo>
                <a:lnTo>
                  <a:pt x="171748" y="6590499"/>
                </a:lnTo>
                <a:lnTo>
                  <a:pt x="6613542" y="171153"/>
                </a:lnTo>
                <a:lnTo>
                  <a:pt x="6613542" y="0"/>
                </a:lnTo>
                <a:close/>
              </a:path>
            </a:pathLst>
          </a:custGeom>
          <a:solidFill>
            <a:srgbClr val="D6D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g object 57"/>
          <p:cNvSpPr/>
          <p:nvPr/>
        </p:nvSpPr>
        <p:spPr>
          <a:xfrm>
            <a:off x="2372701" y="110295"/>
            <a:ext cx="6771640" cy="6748145"/>
          </a:xfrm>
          <a:custGeom>
            <a:avLst/>
            <a:gdLst/>
            <a:ahLst/>
            <a:cxnLst/>
            <a:rect l="l" t="t" r="r" b="b"/>
            <a:pathLst>
              <a:path w="6771640" h="6748145">
                <a:moveTo>
                  <a:pt x="6771298" y="0"/>
                </a:moveTo>
                <a:lnTo>
                  <a:pt x="0" y="6747704"/>
                </a:lnTo>
                <a:lnTo>
                  <a:pt x="173021" y="6747704"/>
                </a:lnTo>
                <a:lnTo>
                  <a:pt x="6771298" y="172419"/>
                </a:lnTo>
                <a:lnTo>
                  <a:pt x="6771298" y="0"/>
                </a:lnTo>
                <a:close/>
              </a:path>
            </a:pathLst>
          </a:custGeom>
          <a:solidFill>
            <a:srgbClr val="D5D5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g object 58"/>
          <p:cNvSpPr/>
          <p:nvPr/>
        </p:nvSpPr>
        <p:spPr>
          <a:xfrm>
            <a:off x="2216040" y="0"/>
            <a:ext cx="6928484" cy="6858000"/>
          </a:xfrm>
          <a:custGeom>
            <a:avLst/>
            <a:gdLst/>
            <a:ahLst/>
            <a:cxnLst/>
            <a:rect l="l" t="t" r="r" b="b"/>
            <a:pathLst>
              <a:path w="6928484" h="6858000">
                <a:moveTo>
                  <a:pt x="6927959" y="0"/>
                </a:moveTo>
                <a:lnTo>
                  <a:pt x="6880889" y="0"/>
                </a:lnTo>
                <a:lnTo>
                  <a:pt x="0" y="6858000"/>
                </a:lnTo>
                <a:lnTo>
                  <a:pt x="171928" y="6858000"/>
                </a:lnTo>
                <a:lnTo>
                  <a:pt x="6927959" y="125508"/>
                </a:lnTo>
                <a:lnTo>
                  <a:pt x="6927959" y="0"/>
                </a:lnTo>
                <a:close/>
              </a:path>
            </a:pathLst>
          </a:custGeom>
          <a:solidFill>
            <a:srgbClr val="D4D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g object 59"/>
          <p:cNvSpPr/>
          <p:nvPr/>
        </p:nvSpPr>
        <p:spPr>
          <a:xfrm>
            <a:off x="2058461" y="0"/>
            <a:ext cx="7054215" cy="6858000"/>
          </a:xfrm>
          <a:custGeom>
            <a:avLst/>
            <a:gdLst/>
            <a:ahLst/>
            <a:cxnLst/>
            <a:rect l="l" t="t" r="r" b="b"/>
            <a:pathLst>
              <a:path w="7054215" h="6858000">
                <a:moveTo>
                  <a:pt x="7053733" y="0"/>
                </a:moveTo>
                <a:lnTo>
                  <a:pt x="6881979" y="0"/>
                </a:lnTo>
                <a:lnTo>
                  <a:pt x="0" y="6858000"/>
                </a:lnTo>
                <a:lnTo>
                  <a:pt x="172844" y="6858000"/>
                </a:lnTo>
                <a:lnTo>
                  <a:pt x="7053733" y="0"/>
                </a:lnTo>
                <a:close/>
              </a:path>
            </a:pathLst>
          </a:custGeom>
          <a:solidFill>
            <a:srgbClr val="D3D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g object 60"/>
          <p:cNvSpPr/>
          <p:nvPr/>
        </p:nvSpPr>
        <p:spPr>
          <a:xfrm>
            <a:off x="1901976" y="0"/>
            <a:ext cx="7054215" cy="6858000"/>
          </a:xfrm>
          <a:custGeom>
            <a:avLst/>
            <a:gdLst/>
            <a:ahLst/>
            <a:cxnLst/>
            <a:rect l="l" t="t" r="r" b="b"/>
            <a:pathLst>
              <a:path w="7054215" h="6858000">
                <a:moveTo>
                  <a:pt x="7053730" y="0"/>
                </a:moveTo>
                <a:lnTo>
                  <a:pt x="6881982" y="0"/>
                </a:lnTo>
                <a:lnTo>
                  <a:pt x="0" y="6858000"/>
                </a:lnTo>
                <a:lnTo>
                  <a:pt x="171751" y="6858000"/>
                </a:lnTo>
                <a:lnTo>
                  <a:pt x="7053730" y="0"/>
                </a:lnTo>
                <a:close/>
              </a:path>
            </a:pathLst>
          </a:custGeom>
          <a:solidFill>
            <a:srgbClr val="D2D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g object 61"/>
          <p:cNvSpPr/>
          <p:nvPr/>
        </p:nvSpPr>
        <p:spPr>
          <a:xfrm>
            <a:off x="1744359" y="0"/>
            <a:ext cx="7054850" cy="6858000"/>
          </a:xfrm>
          <a:custGeom>
            <a:avLst/>
            <a:gdLst/>
            <a:ahLst/>
            <a:cxnLst/>
            <a:rect l="l" t="t" r="r" b="b"/>
            <a:pathLst>
              <a:path w="7054850" h="6858000">
                <a:moveTo>
                  <a:pt x="7054838" y="0"/>
                </a:moveTo>
                <a:lnTo>
                  <a:pt x="6883072" y="0"/>
                </a:lnTo>
                <a:lnTo>
                  <a:pt x="0" y="6858000"/>
                </a:lnTo>
                <a:lnTo>
                  <a:pt x="171765" y="6858000"/>
                </a:lnTo>
                <a:lnTo>
                  <a:pt x="7054838" y="0"/>
                </a:lnTo>
                <a:close/>
              </a:path>
            </a:pathLst>
          </a:custGeom>
          <a:solidFill>
            <a:srgbClr val="D1D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g object 62"/>
          <p:cNvSpPr/>
          <p:nvPr/>
        </p:nvSpPr>
        <p:spPr>
          <a:xfrm>
            <a:off x="1586591" y="0"/>
            <a:ext cx="7056120" cy="6858000"/>
          </a:xfrm>
          <a:custGeom>
            <a:avLst/>
            <a:gdLst/>
            <a:ahLst/>
            <a:cxnLst/>
            <a:rect l="l" t="t" r="r" b="b"/>
            <a:pathLst>
              <a:path w="7056119" h="6858000">
                <a:moveTo>
                  <a:pt x="7056108" y="0"/>
                </a:moveTo>
                <a:lnTo>
                  <a:pt x="6883072" y="0"/>
                </a:lnTo>
                <a:lnTo>
                  <a:pt x="0" y="6858000"/>
                </a:lnTo>
                <a:lnTo>
                  <a:pt x="173035" y="6858000"/>
                </a:lnTo>
                <a:lnTo>
                  <a:pt x="7056108" y="0"/>
                </a:lnTo>
                <a:close/>
              </a:path>
            </a:pathLst>
          </a:custGeom>
          <a:solidFill>
            <a:srgbClr val="D0D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g object 63"/>
          <p:cNvSpPr/>
          <p:nvPr/>
        </p:nvSpPr>
        <p:spPr>
          <a:xfrm>
            <a:off x="1429984" y="0"/>
            <a:ext cx="7055484" cy="6858000"/>
          </a:xfrm>
          <a:custGeom>
            <a:avLst/>
            <a:gdLst/>
            <a:ahLst/>
            <a:cxnLst/>
            <a:rect l="l" t="t" r="r" b="b"/>
            <a:pathLst>
              <a:path w="7055484" h="6858000">
                <a:moveTo>
                  <a:pt x="7054948" y="0"/>
                </a:moveTo>
                <a:lnTo>
                  <a:pt x="6881979" y="0"/>
                </a:lnTo>
                <a:lnTo>
                  <a:pt x="0" y="6858000"/>
                </a:lnTo>
                <a:lnTo>
                  <a:pt x="171875" y="6858000"/>
                </a:lnTo>
                <a:lnTo>
                  <a:pt x="7054948" y="0"/>
                </a:lnTo>
                <a:close/>
              </a:path>
            </a:pathLst>
          </a:custGeom>
          <a:solidFill>
            <a:srgbClr val="CFC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g object 64"/>
          <p:cNvSpPr/>
          <p:nvPr/>
        </p:nvSpPr>
        <p:spPr>
          <a:xfrm>
            <a:off x="1273499" y="0"/>
            <a:ext cx="7054215" cy="6858000"/>
          </a:xfrm>
          <a:custGeom>
            <a:avLst/>
            <a:gdLst/>
            <a:ahLst/>
            <a:cxnLst/>
            <a:rect l="l" t="t" r="r" b="b"/>
            <a:pathLst>
              <a:path w="7054215" h="6858000">
                <a:moveTo>
                  <a:pt x="7053665" y="0"/>
                </a:moveTo>
                <a:lnTo>
                  <a:pt x="6881979" y="0"/>
                </a:lnTo>
                <a:lnTo>
                  <a:pt x="0" y="6858000"/>
                </a:lnTo>
                <a:lnTo>
                  <a:pt x="170592" y="6858000"/>
                </a:lnTo>
                <a:lnTo>
                  <a:pt x="7053665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g object 65"/>
          <p:cNvSpPr/>
          <p:nvPr/>
        </p:nvSpPr>
        <p:spPr>
          <a:xfrm>
            <a:off x="1115743" y="0"/>
            <a:ext cx="7054215" cy="6858000"/>
          </a:xfrm>
          <a:custGeom>
            <a:avLst/>
            <a:gdLst/>
            <a:ahLst/>
            <a:cxnLst/>
            <a:rect l="l" t="t" r="r" b="b"/>
            <a:pathLst>
              <a:path w="7054215" h="6858000">
                <a:moveTo>
                  <a:pt x="7053808" y="0"/>
                </a:moveTo>
                <a:lnTo>
                  <a:pt x="6881979" y="0"/>
                </a:lnTo>
                <a:lnTo>
                  <a:pt x="0" y="6858000"/>
                </a:lnTo>
                <a:lnTo>
                  <a:pt x="172919" y="6858000"/>
                </a:lnTo>
                <a:lnTo>
                  <a:pt x="7053808" y="0"/>
                </a:lnTo>
                <a:close/>
              </a:path>
            </a:pathLst>
          </a:custGeom>
          <a:solidFill>
            <a:srgbClr val="CD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g object 66"/>
          <p:cNvSpPr/>
          <p:nvPr/>
        </p:nvSpPr>
        <p:spPr>
          <a:xfrm>
            <a:off x="801560" y="0"/>
            <a:ext cx="7211695" cy="6858000"/>
          </a:xfrm>
          <a:custGeom>
            <a:avLst/>
            <a:gdLst/>
            <a:ahLst/>
            <a:cxnLst/>
            <a:rect l="l" t="t" r="r" b="b"/>
            <a:pathLst>
              <a:path w="7211694" h="6858000">
                <a:moveTo>
                  <a:pt x="7211428" y="0"/>
                </a:moveTo>
                <a:lnTo>
                  <a:pt x="7053770" y="0"/>
                </a:lnTo>
                <a:lnTo>
                  <a:pt x="7038505" y="0"/>
                </a:lnTo>
                <a:lnTo>
                  <a:pt x="6883070" y="0"/>
                </a:lnTo>
                <a:lnTo>
                  <a:pt x="0" y="6858000"/>
                </a:lnTo>
                <a:lnTo>
                  <a:pt x="157619" y="6858000"/>
                </a:lnTo>
                <a:lnTo>
                  <a:pt x="172885" y="6858000"/>
                </a:lnTo>
                <a:lnTo>
                  <a:pt x="329438" y="6858000"/>
                </a:lnTo>
                <a:lnTo>
                  <a:pt x="7211428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g object 67"/>
          <p:cNvSpPr/>
          <p:nvPr/>
        </p:nvSpPr>
        <p:spPr>
          <a:xfrm>
            <a:off x="643799" y="0"/>
            <a:ext cx="7056120" cy="6858000"/>
          </a:xfrm>
          <a:custGeom>
            <a:avLst/>
            <a:gdLst/>
            <a:ahLst/>
            <a:cxnLst/>
            <a:rect l="l" t="t" r="r" b="b"/>
            <a:pathLst>
              <a:path w="7056119" h="6858000">
                <a:moveTo>
                  <a:pt x="7056108" y="0"/>
                </a:moveTo>
                <a:lnTo>
                  <a:pt x="6883072" y="0"/>
                </a:lnTo>
                <a:lnTo>
                  <a:pt x="0" y="6858000"/>
                </a:lnTo>
                <a:lnTo>
                  <a:pt x="173035" y="6858000"/>
                </a:lnTo>
                <a:lnTo>
                  <a:pt x="7056108" y="0"/>
                </a:lnTo>
                <a:close/>
              </a:path>
            </a:pathLst>
          </a:custGeom>
          <a:solidFill>
            <a:srgbClr val="CAC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g object 68"/>
          <p:cNvSpPr/>
          <p:nvPr/>
        </p:nvSpPr>
        <p:spPr>
          <a:xfrm>
            <a:off x="486031" y="0"/>
            <a:ext cx="7056120" cy="6858000"/>
          </a:xfrm>
          <a:custGeom>
            <a:avLst/>
            <a:gdLst/>
            <a:ahLst/>
            <a:cxnLst/>
            <a:rect l="l" t="t" r="r" b="b"/>
            <a:pathLst>
              <a:path w="7056119" h="6858000">
                <a:moveTo>
                  <a:pt x="7056108" y="0"/>
                </a:moveTo>
                <a:lnTo>
                  <a:pt x="6883072" y="0"/>
                </a:lnTo>
                <a:lnTo>
                  <a:pt x="0" y="6858000"/>
                </a:lnTo>
                <a:lnTo>
                  <a:pt x="173035" y="6858000"/>
                </a:lnTo>
                <a:lnTo>
                  <a:pt x="7056108" y="0"/>
                </a:lnTo>
                <a:close/>
              </a:path>
            </a:pathLst>
          </a:custGeom>
          <a:solidFill>
            <a:srgbClr val="C9C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g object 69"/>
          <p:cNvSpPr/>
          <p:nvPr/>
        </p:nvSpPr>
        <p:spPr>
          <a:xfrm>
            <a:off x="329533" y="0"/>
            <a:ext cx="7054850" cy="6858000"/>
          </a:xfrm>
          <a:custGeom>
            <a:avLst/>
            <a:gdLst/>
            <a:ahLst/>
            <a:cxnLst/>
            <a:rect l="l" t="t" r="r" b="b"/>
            <a:pathLst>
              <a:path w="7054850" h="6858000">
                <a:moveTo>
                  <a:pt x="7054838" y="0"/>
                </a:moveTo>
                <a:lnTo>
                  <a:pt x="6883072" y="0"/>
                </a:lnTo>
                <a:lnTo>
                  <a:pt x="0" y="6858000"/>
                </a:lnTo>
                <a:lnTo>
                  <a:pt x="171765" y="6858000"/>
                </a:lnTo>
                <a:lnTo>
                  <a:pt x="7054838" y="0"/>
                </a:lnTo>
                <a:close/>
              </a:path>
            </a:pathLst>
          </a:custGeom>
          <a:solidFill>
            <a:srgbClr val="C8C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g object 70"/>
          <p:cNvSpPr/>
          <p:nvPr/>
        </p:nvSpPr>
        <p:spPr>
          <a:xfrm>
            <a:off x="173026" y="0"/>
            <a:ext cx="7054850" cy="6858000"/>
          </a:xfrm>
          <a:custGeom>
            <a:avLst/>
            <a:gdLst/>
            <a:ahLst/>
            <a:cxnLst/>
            <a:rect l="l" t="t" r="r" b="b"/>
            <a:pathLst>
              <a:path w="7054850" h="6858000">
                <a:moveTo>
                  <a:pt x="7054848" y="0"/>
                </a:moveTo>
                <a:lnTo>
                  <a:pt x="6881979" y="0"/>
                </a:lnTo>
                <a:lnTo>
                  <a:pt x="0" y="6858000"/>
                </a:lnTo>
                <a:lnTo>
                  <a:pt x="171775" y="6858000"/>
                </a:lnTo>
                <a:lnTo>
                  <a:pt x="7054848" y="0"/>
                </a:lnTo>
                <a:close/>
              </a:path>
            </a:pathLst>
          </a:custGeom>
          <a:solidFill>
            <a:srgbClr val="C7C7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g object 71"/>
          <p:cNvSpPr/>
          <p:nvPr/>
        </p:nvSpPr>
        <p:spPr>
          <a:xfrm>
            <a:off x="16539" y="0"/>
            <a:ext cx="7054215" cy="6858000"/>
          </a:xfrm>
          <a:custGeom>
            <a:avLst/>
            <a:gdLst/>
            <a:ahLst/>
            <a:cxnLst/>
            <a:rect l="l" t="t" r="r" b="b"/>
            <a:pathLst>
              <a:path w="7054215" h="6858000">
                <a:moveTo>
                  <a:pt x="7053732" y="0"/>
                </a:moveTo>
                <a:lnTo>
                  <a:pt x="6880889" y="0"/>
                </a:lnTo>
                <a:lnTo>
                  <a:pt x="0" y="6858000"/>
                </a:lnTo>
                <a:lnTo>
                  <a:pt x="171753" y="6858000"/>
                </a:lnTo>
                <a:lnTo>
                  <a:pt x="7053732" y="0"/>
                </a:lnTo>
                <a:close/>
              </a:path>
            </a:pathLst>
          </a:custGeom>
          <a:solidFill>
            <a:srgbClr val="C6C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g object 72"/>
          <p:cNvSpPr/>
          <p:nvPr/>
        </p:nvSpPr>
        <p:spPr>
          <a:xfrm>
            <a:off x="0" y="0"/>
            <a:ext cx="6913245" cy="6858000"/>
          </a:xfrm>
          <a:custGeom>
            <a:avLst/>
            <a:gdLst/>
            <a:ahLst/>
            <a:cxnLst/>
            <a:rect l="l" t="t" r="r" b="b"/>
            <a:pathLst>
              <a:path w="6913245" h="6858000">
                <a:moveTo>
                  <a:pt x="6912694" y="0"/>
                </a:moveTo>
                <a:lnTo>
                  <a:pt x="6739685" y="0"/>
                </a:lnTo>
                <a:lnTo>
                  <a:pt x="0" y="6717266"/>
                </a:lnTo>
                <a:lnTo>
                  <a:pt x="0" y="6858000"/>
                </a:lnTo>
                <a:lnTo>
                  <a:pt x="31805" y="6858000"/>
                </a:lnTo>
                <a:lnTo>
                  <a:pt x="6912694" y="0"/>
                </a:lnTo>
                <a:close/>
              </a:path>
            </a:pathLst>
          </a:custGeom>
          <a:solidFill>
            <a:srgbClr val="C5C5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g object 73"/>
          <p:cNvSpPr/>
          <p:nvPr/>
        </p:nvSpPr>
        <p:spPr>
          <a:xfrm>
            <a:off x="0" y="0"/>
            <a:ext cx="6756400" cy="6732905"/>
          </a:xfrm>
          <a:custGeom>
            <a:avLst/>
            <a:gdLst/>
            <a:ahLst/>
            <a:cxnLst/>
            <a:rect l="l" t="t" r="r" b="b"/>
            <a:pathLst>
              <a:path w="6756400" h="6732905">
                <a:moveTo>
                  <a:pt x="6756031" y="0"/>
                </a:moveTo>
                <a:lnTo>
                  <a:pt x="6583009" y="0"/>
                </a:lnTo>
                <a:lnTo>
                  <a:pt x="0" y="6560072"/>
                </a:lnTo>
                <a:lnTo>
                  <a:pt x="0" y="6732491"/>
                </a:lnTo>
                <a:lnTo>
                  <a:pt x="6756031" y="0"/>
                </a:lnTo>
                <a:close/>
              </a:path>
            </a:pathLst>
          </a:custGeom>
          <a:solidFill>
            <a:srgbClr val="C4C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g object 74"/>
          <p:cNvSpPr/>
          <p:nvPr/>
        </p:nvSpPr>
        <p:spPr>
          <a:xfrm>
            <a:off x="0" y="0"/>
            <a:ext cx="6598284" cy="6575425"/>
          </a:xfrm>
          <a:custGeom>
            <a:avLst/>
            <a:gdLst/>
            <a:ahLst/>
            <a:cxnLst/>
            <a:rect l="l" t="t" r="r" b="b"/>
            <a:pathLst>
              <a:path w="6598284" h="6575425">
                <a:moveTo>
                  <a:pt x="6598276" y="0"/>
                </a:moveTo>
                <a:lnTo>
                  <a:pt x="6426527" y="0"/>
                </a:lnTo>
                <a:lnTo>
                  <a:pt x="0" y="6404132"/>
                </a:lnTo>
                <a:lnTo>
                  <a:pt x="0" y="6575285"/>
                </a:lnTo>
                <a:lnTo>
                  <a:pt x="6598276" y="0"/>
                </a:lnTo>
                <a:close/>
              </a:path>
            </a:pathLst>
          </a:custGeom>
          <a:solidFill>
            <a:srgbClr val="C3C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g object 75"/>
          <p:cNvSpPr/>
          <p:nvPr/>
        </p:nvSpPr>
        <p:spPr>
          <a:xfrm>
            <a:off x="0" y="0"/>
            <a:ext cx="6442075" cy="6419850"/>
          </a:xfrm>
          <a:custGeom>
            <a:avLst/>
            <a:gdLst/>
            <a:ahLst/>
            <a:cxnLst/>
            <a:rect l="l" t="t" r="r" b="b"/>
            <a:pathLst>
              <a:path w="6442075" h="6419850">
                <a:moveTo>
                  <a:pt x="6441794" y="0"/>
                </a:moveTo>
                <a:lnTo>
                  <a:pt x="6268772" y="0"/>
                </a:lnTo>
                <a:lnTo>
                  <a:pt x="0" y="6246926"/>
                </a:lnTo>
                <a:lnTo>
                  <a:pt x="0" y="6419345"/>
                </a:lnTo>
                <a:lnTo>
                  <a:pt x="6441794" y="0"/>
                </a:lnTo>
                <a:close/>
              </a:path>
            </a:pathLst>
          </a:custGeom>
          <a:solidFill>
            <a:srgbClr val="C2C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g object 76"/>
          <p:cNvSpPr/>
          <p:nvPr/>
        </p:nvSpPr>
        <p:spPr>
          <a:xfrm>
            <a:off x="0" y="0"/>
            <a:ext cx="6285230" cy="6262370"/>
          </a:xfrm>
          <a:custGeom>
            <a:avLst/>
            <a:gdLst/>
            <a:ahLst/>
            <a:cxnLst/>
            <a:rect l="l" t="t" r="r" b="b"/>
            <a:pathLst>
              <a:path w="6285230" h="6262370">
                <a:moveTo>
                  <a:pt x="6285081" y="0"/>
                </a:moveTo>
                <a:lnTo>
                  <a:pt x="6112046" y="0"/>
                </a:lnTo>
                <a:lnTo>
                  <a:pt x="0" y="6089781"/>
                </a:lnTo>
                <a:lnTo>
                  <a:pt x="0" y="6262187"/>
                </a:lnTo>
                <a:lnTo>
                  <a:pt x="6285081" y="0"/>
                </a:lnTo>
                <a:close/>
              </a:path>
            </a:pathLst>
          </a:custGeom>
          <a:solidFill>
            <a:srgbClr val="C1C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g object 77"/>
          <p:cNvSpPr/>
          <p:nvPr/>
        </p:nvSpPr>
        <p:spPr>
          <a:xfrm>
            <a:off x="0" y="0"/>
            <a:ext cx="6127750" cy="6105525"/>
          </a:xfrm>
          <a:custGeom>
            <a:avLst/>
            <a:gdLst/>
            <a:ahLst/>
            <a:cxnLst/>
            <a:rect l="l" t="t" r="r" b="b"/>
            <a:pathLst>
              <a:path w="6127750" h="6105525">
                <a:moveTo>
                  <a:pt x="6127313" y="0"/>
                </a:moveTo>
                <a:lnTo>
                  <a:pt x="5954531" y="0"/>
                </a:lnTo>
                <a:lnTo>
                  <a:pt x="0" y="5933780"/>
                </a:lnTo>
                <a:lnTo>
                  <a:pt x="0" y="6104993"/>
                </a:lnTo>
                <a:lnTo>
                  <a:pt x="6127313" y="0"/>
                </a:lnTo>
                <a:close/>
              </a:path>
            </a:pathLst>
          </a:custGeom>
          <a:solidFill>
            <a:srgbClr val="C0C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g object 78"/>
          <p:cNvSpPr/>
          <p:nvPr/>
        </p:nvSpPr>
        <p:spPr>
          <a:xfrm>
            <a:off x="0" y="0"/>
            <a:ext cx="5970270" cy="5949315"/>
          </a:xfrm>
          <a:custGeom>
            <a:avLst/>
            <a:gdLst/>
            <a:ahLst/>
            <a:cxnLst/>
            <a:rect l="l" t="t" r="r" b="b"/>
            <a:pathLst>
              <a:path w="5970270" h="5949315">
                <a:moveTo>
                  <a:pt x="5969798" y="0"/>
                </a:moveTo>
                <a:lnTo>
                  <a:pt x="5798047" y="0"/>
                </a:lnTo>
                <a:lnTo>
                  <a:pt x="0" y="5777845"/>
                </a:lnTo>
                <a:lnTo>
                  <a:pt x="0" y="5948994"/>
                </a:lnTo>
                <a:lnTo>
                  <a:pt x="5969798" y="0"/>
                </a:lnTo>
                <a:close/>
              </a:path>
            </a:pathLst>
          </a:custGeom>
          <a:solidFill>
            <a:srgbClr val="BFB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g object 79"/>
          <p:cNvSpPr/>
          <p:nvPr/>
        </p:nvSpPr>
        <p:spPr>
          <a:xfrm>
            <a:off x="0" y="0"/>
            <a:ext cx="5813425" cy="5793105"/>
          </a:xfrm>
          <a:custGeom>
            <a:avLst/>
            <a:gdLst/>
            <a:ahLst/>
            <a:cxnLst/>
            <a:rect l="l" t="t" r="r" b="b"/>
            <a:pathLst>
              <a:path w="5813425" h="5793105">
                <a:moveTo>
                  <a:pt x="5813313" y="0"/>
                </a:moveTo>
                <a:lnTo>
                  <a:pt x="5640292" y="0"/>
                </a:lnTo>
                <a:lnTo>
                  <a:pt x="0" y="5620639"/>
                </a:lnTo>
                <a:lnTo>
                  <a:pt x="0" y="5793058"/>
                </a:lnTo>
                <a:lnTo>
                  <a:pt x="5813313" y="0"/>
                </a:lnTo>
                <a:close/>
              </a:path>
            </a:pathLst>
          </a:custGeom>
          <a:solidFill>
            <a:srgbClr val="BEB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g object 80"/>
          <p:cNvSpPr/>
          <p:nvPr/>
        </p:nvSpPr>
        <p:spPr>
          <a:xfrm>
            <a:off x="0" y="0"/>
            <a:ext cx="5655945" cy="5636260"/>
          </a:xfrm>
          <a:custGeom>
            <a:avLst/>
            <a:gdLst/>
            <a:ahLst/>
            <a:cxnLst/>
            <a:rect l="l" t="t" r="r" b="b"/>
            <a:pathLst>
              <a:path w="5655945" h="5636260">
                <a:moveTo>
                  <a:pt x="5655558" y="0"/>
                </a:moveTo>
                <a:lnTo>
                  <a:pt x="5482827" y="0"/>
                </a:lnTo>
                <a:lnTo>
                  <a:pt x="0" y="5464589"/>
                </a:lnTo>
                <a:lnTo>
                  <a:pt x="0" y="5635852"/>
                </a:lnTo>
                <a:lnTo>
                  <a:pt x="5655558" y="0"/>
                </a:lnTo>
                <a:close/>
              </a:path>
            </a:pathLst>
          </a:custGeom>
          <a:solidFill>
            <a:srgbClr val="BDB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g object 81"/>
          <p:cNvSpPr/>
          <p:nvPr/>
        </p:nvSpPr>
        <p:spPr>
          <a:xfrm>
            <a:off x="0" y="0"/>
            <a:ext cx="5498465" cy="5480050"/>
          </a:xfrm>
          <a:custGeom>
            <a:avLst/>
            <a:gdLst/>
            <a:ahLst/>
            <a:cxnLst/>
            <a:rect l="l" t="t" r="r" b="b"/>
            <a:pathLst>
              <a:path w="5498465" h="5480050">
                <a:moveTo>
                  <a:pt x="5498093" y="0"/>
                </a:moveTo>
                <a:lnTo>
                  <a:pt x="5325084" y="0"/>
                </a:lnTo>
                <a:lnTo>
                  <a:pt x="0" y="5307371"/>
                </a:lnTo>
                <a:lnTo>
                  <a:pt x="0" y="5479803"/>
                </a:lnTo>
                <a:lnTo>
                  <a:pt x="5498093" y="0"/>
                </a:lnTo>
                <a:close/>
              </a:path>
            </a:pathLst>
          </a:custGeom>
          <a:solidFill>
            <a:srgbClr val="BCB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g object 82"/>
          <p:cNvSpPr/>
          <p:nvPr/>
        </p:nvSpPr>
        <p:spPr>
          <a:xfrm>
            <a:off x="0" y="0"/>
            <a:ext cx="5340350" cy="5323205"/>
          </a:xfrm>
          <a:custGeom>
            <a:avLst/>
            <a:gdLst/>
            <a:ahLst/>
            <a:cxnLst/>
            <a:rect l="l" t="t" r="r" b="b"/>
            <a:pathLst>
              <a:path w="5340350" h="5323205">
                <a:moveTo>
                  <a:pt x="5340350" y="0"/>
                </a:moveTo>
                <a:lnTo>
                  <a:pt x="5168296" y="0"/>
                </a:lnTo>
                <a:lnTo>
                  <a:pt x="0" y="5150288"/>
                </a:lnTo>
                <a:lnTo>
                  <a:pt x="0" y="5322585"/>
                </a:lnTo>
                <a:lnTo>
                  <a:pt x="5340350" y="0"/>
                </a:lnTo>
                <a:close/>
              </a:path>
            </a:pathLst>
          </a:custGeom>
          <a:solidFill>
            <a:srgbClr val="BBBB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g object 83"/>
          <p:cNvSpPr/>
          <p:nvPr/>
        </p:nvSpPr>
        <p:spPr>
          <a:xfrm>
            <a:off x="0" y="0"/>
            <a:ext cx="5184140" cy="5165725"/>
          </a:xfrm>
          <a:custGeom>
            <a:avLst/>
            <a:gdLst/>
            <a:ahLst/>
            <a:cxnLst/>
            <a:rect l="l" t="t" r="r" b="b"/>
            <a:pathLst>
              <a:path w="5184140" h="5165725">
                <a:moveTo>
                  <a:pt x="5183562" y="0"/>
                </a:moveTo>
                <a:lnTo>
                  <a:pt x="5011814" y="0"/>
                </a:lnTo>
                <a:lnTo>
                  <a:pt x="0" y="4994348"/>
                </a:lnTo>
                <a:lnTo>
                  <a:pt x="0" y="5165501"/>
                </a:lnTo>
                <a:lnTo>
                  <a:pt x="5183562" y="0"/>
                </a:lnTo>
                <a:close/>
              </a:path>
            </a:pathLst>
          </a:custGeom>
          <a:solidFill>
            <a:srgbClr val="BAB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g object 84"/>
          <p:cNvSpPr/>
          <p:nvPr/>
        </p:nvSpPr>
        <p:spPr>
          <a:xfrm>
            <a:off x="0" y="0"/>
            <a:ext cx="5027295" cy="5010150"/>
          </a:xfrm>
          <a:custGeom>
            <a:avLst/>
            <a:gdLst/>
            <a:ahLst/>
            <a:cxnLst/>
            <a:rect l="l" t="t" r="r" b="b"/>
            <a:pathLst>
              <a:path w="5027295" h="5010150">
                <a:moveTo>
                  <a:pt x="5027080" y="0"/>
                </a:moveTo>
                <a:lnTo>
                  <a:pt x="4854987" y="0"/>
                </a:lnTo>
                <a:lnTo>
                  <a:pt x="0" y="4837302"/>
                </a:lnTo>
                <a:lnTo>
                  <a:pt x="0" y="5009561"/>
                </a:lnTo>
                <a:lnTo>
                  <a:pt x="5027080" y="0"/>
                </a:lnTo>
                <a:close/>
              </a:path>
            </a:pathLst>
          </a:custGeom>
          <a:solidFill>
            <a:srgbClr val="B9B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g object 85"/>
          <p:cNvSpPr/>
          <p:nvPr/>
        </p:nvSpPr>
        <p:spPr>
          <a:xfrm>
            <a:off x="0" y="0"/>
            <a:ext cx="4870450" cy="4852670"/>
          </a:xfrm>
          <a:custGeom>
            <a:avLst/>
            <a:gdLst/>
            <a:ahLst/>
            <a:cxnLst/>
            <a:rect l="l" t="t" r="r" b="b"/>
            <a:pathLst>
              <a:path w="4870450" h="4852670">
                <a:moveTo>
                  <a:pt x="4870255" y="0"/>
                </a:moveTo>
                <a:lnTo>
                  <a:pt x="4697928" y="0"/>
                </a:lnTo>
                <a:lnTo>
                  <a:pt x="0" y="4682300"/>
                </a:lnTo>
                <a:lnTo>
                  <a:pt x="0" y="4852514"/>
                </a:lnTo>
                <a:lnTo>
                  <a:pt x="4870255" y="0"/>
                </a:lnTo>
                <a:close/>
              </a:path>
            </a:pathLst>
          </a:custGeom>
          <a:solidFill>
            <a:srgbClr val="B8B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g object 86"/>
          <p:cNvSpPr/>
          <p:nvPr/>
        </p:nvSpPr>
        <p:spPr>
          <a:xfrm>
            <a:off x="0" y="0"/>
            <a:ext cx="4712970" cy="4695825"/>
          </a:xfrm>
          <a:custGeom>
            <a:avLst/>
            <a:gdLst/>
            <a:ahLst/>
            <a:cxnLst/>
            <a:rect l="l" t="t" r="r" b="b"/>
            <a:pathLst>
              <a:path w="4712970" h="4695825">
                <a:moveTo>
                  <a:pt x="4712487" y="0"/>
                </a:moveTo>
                <a:lnTo>
                  <a:pt x="4540185" y="0"/>
                </a:lnTo>
                <a:lnTo>
                  <a:pt x="0" y="4525082"/>
                </a:lnTo>
                <a:lnTo>
                  <a:pt x="0" y="4695321"/>
                </a:lnTo>
                <a:lnTo>
                  <a:pt x="4712487" y="0"/>
                </a:lnTo>
                <a:close/>
              </a:path>
            </a:pathLst>
          </a:custGeom>
          <a:solidFill>
            <a:srgbClr val="B7B7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g object 87"/>
          <p:cNvSpPr/>
          <p:nvPr/>
        </p:nvSpPr>
        <p:spPr>
          <a:xfrm>
            <a:off x="0" y="0"/>
            <a:ext cx="4555490" cy="4540885"/>
          </a:xfrm>
          <a:custGeom>
            <a:avLst/>
            <a:gdLst/>
            <a:ahLst/>
            <a:cxnLst/>
            <a:rect l="l" t="t" r="r" b="b"/>
            <a:pathLst>
              <a:path w="4555490" h="4540885">
                <a:moveTo>
                  <a:pt x="4555450" y="0"/>
                </a:moveTo>
                <a:lnTo>
                  <a:pt x="4383333" y="0"/>
                </a:lnTo>
                <a:lnTo>
                  <a:pt x="0" y="4368061"/>
                </a:lnTo>
                <a:lnTo>
                  <a:pt x="0" y="4540297"/>
                </a:lnTo>
                <a:lnTo>
                  <a:pt x="4555450" y="0"/>
                </a:lnTo>
                <a:close/>
              </a:path>
            </a:pathLst>
          </a:custGeom>
          <a:solidFill>
            <a:srgbClr val="B6B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g object 88"/>
          <p:cNvSpPr/>
          <p:nvPr/>
        </p:nvSpPr>
        <p:spPr>
          <a:xfrm>
            <a:off x="0" y="0"/>
            <a:ext cx="4398645" cy="4383405"/>
          </a:xfrm>
          <a:custGeom>
            <a:avLst/>
            <a:gdLst/>
            <a:ahLst/>
            <a:cxnLst/>
            <a:rect l="l" t="t" r="r" b="b"/>
            <a:pathLst>
              <a:path w="4398645" h="4383405">
                <a:moveTo>
                  <a:pt x="4398600" y="0"/>
                </a:moveTo>
                <a:lnTo>
                  <a:pt x="4225578" y="0"/>
                </a:lnTo>
                <a:lnTo>
                  <a:pt x="0" y="4210855"/>
                </a:lnTo>
                <a:lnTo>
                  <a:pt x="0" y="4383274"/>
                </a:lnTo>
                <a:lnTo>
                  <a:pt x="4398600" y="0"/>
                </a:lnTo>
                <a:close/>
              </a:path>
            </a:pathLst>
          </a:custGeom>
          <a:solidFill>
            <a:srgbClr val="B5B5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g object 89"/>
          <p:cNvSpPr/>
          <p:nvPr/>
        </p:nvSpPr>
        <p:spPr>
          <a:xfrm>
            <a:off x="0" y="0"/>
            <a:ext cx="4241165" cy="4226560"/>
          </a:xfrm>
          <a:custGeom>
            <a:avLst/>
            <a:gdLst/>
            <a:ahLst/>
            <a:cxnLst/>
            <a:rect l="l" t="t" r="r" b="b"/>
            <a:pathLst>
              <a:path w="4241165" h="4226560">
                <a:moveTo>
                  <a:pt x="4240845" y="0"/>
                </a:moveTo>
                <a:lnTo>
                  <a:pt x="4068226" y="0"/>
                </a:lnTo>
                <a:lnTo>
                  <a:pt x="0" y="4054693"/>
                </a:lnTo>
                <a:lnTo>
                  <a:pt x="0" y="4226068"/>
                </a:lnTo>
                <a:lnTo>
                  <a:pt x="4240845" y="0"/>
                </a:lnTo>
                <a:close/>
              </a:path>
            </a:pathLst>
          </a:custGeom>
          <a:solidFill>
            <a:srgbClr val="B4B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g object 90"/>
          <p:cNvSpPr/>
          <p:nvPr/>
        </p:nvSpPr>
        <p:spPr>
          <a:xfrm>
            <a:off x="0" y="0"/>
            <a:ext cx="4083685" cy="4070350"/>
          </a:xfrm>
          <a:custGeom>
            <a:avLst/>
            <a:gdLst/>
            <a:ahLst/>
            <a:cxnLst/>
            <a:rect l="l" t="t" r="r" b="b"/>
            <a:pathLst>
              <a:path w="4083685" h="4070350">
                <a:moveTo>
                  <a:pt x="4083492" y="0"/>
                </a:moveTo>
                <a:lnTo>
                  <a:pt x="3911338" y="0"/>
                </a:lnTo>
                <a:lnTo>
                  <a:pt x="0" y="3897709"/>
                </a:lnTo>
                <a:lnTo>
                  <a:pt x="0" y="4069908"/>
                </a:lnTo>
                <a:lnTo>
                  <a:pt x="4083492" y="0"/>
                </a:lnTo>
                <a:close/>
              </a:path>
            </a:pathLst>
          </a:custGeom>
          <a:solidFill>
            <a:srgbClr val="B3B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g object 91"/>
          <p:cNvSpPr/>
          <p:nvPr/>
        </p:nvSpPr>
        <p:spPr>
          <a:xfrm>
            <a:off x="0" y="0"/>
            <a:ext cx="3926840" cy="3913504"/>
          </a:xfrm>
          <a:custGeom>
            <a:avLst/>
            <a:gdLst/>
            <a:ahLst/>
            <a:cxnLst/>
            <a:rect l="l" t="t" r="r" b="b"/>
            <a:pathLst>
              <a:path w="3926840" h="3913504">
                <a:moveTo>
                  <a:pt x="3926604" y="0"/>
                </a:moveTo>
                <a:lnTo>
                  <a:pt x="3754427" y="0"/>
                </a:lnTo>
                <a:lnTo>
                  <a:pt x="0" y="3740751"/>
                </a:lnTo>
                <a:lnTo>
                  <a:pt x="0" y="3912923"/>
                </a:lnTo>
                <a:lnTo>
                  <a:pt x="3926604" y="0"/>
                </a:lnTo>
                <a:close/>
              </a:path>
            </a:pathLst>
          </a:custGeom>
          <a:solidFill>
            <a:srgbClr val="B2B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g object 92"/>
          <p:cNvSpPr/>
          <p:nvPr/>
        </p:nvSpPr>
        <p:spPr>
          <a:xfrm>
            <a:off x="0" y="0"/>
            <a:ext cx="3770629" cy="3757295"/>
          </a:xfrm>
          <a:custGeom>
            <a:avLst/>
            <a:gdLst/>
            <a:ahLst/>
            <a:cxnLst/>
            <a:rect l="l" t="t" r="r" b="b"/>
            <a:pathLst>
              <a:path w="3770629" h="3757295">
                <a:moveTo>
                  <a:pt x="3770122" y="0"/>
                </a:moveTo>
                <a:lnTo>
                  <a:pt x="3597100" y="0"/>
                </a:lnTo>
                <a:lnTo>
                  <a:pt x="0" y="3584564"/>
                </a:lnTo>
                <a:lnTo>
                  <a:pt x="0" y="3756983"/>
                </a:lnTo>
                <a:lnTo>
                  <a:pt x="3770122" y="0"/>
                </a:lnTo>
                <a:close/>
              </a:path>
            </a:pathLst>
          </a:custGeom>
          <a:solidFill>
            <a:srgbClr val="B1B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g object 93"/>
          <p:cNvSpPr/>
          <p:nvPr/>
        </p:nvSpPr>
        <p:spPr>
          <a:xfrm>
            <a:off x="0" y="0"/>
            <a:ext cx="3612515" cy="3599815"/>
          </a:xfrm>
          <a:custGeom>
            <a:avLst/>
            <a:gdLst/>
            <a:ahLst/>
            <a:cxnLst/>
            <a:rect l="l" t="t" r="r" b="b"/>
            <a:pathLst>
              <a:path w="3612515" h="3599815">
                <a:moveTo>
                  <a:pt x="3612366" y="0"/>
                </a:moveTo>
                <a:lnTo>
                  <a:pt x="3440616" y="0"/>
                </a:lnTo>
                <a:lnTo>
                  <a:pt x="0" y="3428628"/>
                </a:lnTo>
                <a:lnTo>
                  <a:pt x="0" y="3599778"/>
                </a:lnTo>
                <a:lnTo>
                  <a:pt x="3612366" y="0"/>
                </a:lnTo>
                <a:close/>
              </a:path>
            </a:pathLst>
          </a:custGeom>
          <a:solidFill>
            <a:srgbClr val="B0B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g object 94"/>
          <p:cNvSpPr/>
          <p:nvPr/>
        </p:nvSpPr>
        <p:spPr>
          <a:xfrm>
            <a:off x="0" y="0"/>
            <a:ext cx="3456304" cy="3444240"/>
          </a:xfrm>
          <a:custGeom>
            <a:avLst/>
            <a:gdLst/>
            <a:ahLst/>
            <a:cxnLst/>
            <a:rect l="l" t="t" r="r" b="b"/>
            <a:pathLst>
              <a:path w="3456304" h="3444240">
                <a:moveTo>
                  <a:pt x="3455883" y="0"/>
                </a:moveTo>
                <a:lnTo>
                  <a:pt x="3282861" y="0"/>
                </a:lnTo>
                <a:lnTo>
                  <a:pt x="0" y="3271422"/>
                </a:lnTo>
                <a:lnTo>
                  <a:pt x="0" y="3443841"/>
                </a:lnTo>
                <a:lnTo>
                  <a:pt x="3455883" y="0"/>
                </a:lnTo>
                <a:close/>
              </a:path>
            </a:pathLst>
          </a:custGeom>
          <a:solidFill>
            <a:srgbClr val="AFA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g object 95"/>
          <p:cNvSpPr/>
          <p:nvPr/>
        </p:nvSpPr>
        <p:spPr>
          <a:xfrm>
            <a:off x="0" y="0"/>
            <a:ext cx="3298190" cy="3286760"/>
          </a:xfrm>
          <a:custGeom>
            <a:avLst/>
            <a:gdLst/>
            <a:ahLst/>
            <a:cxnLst/>
            <a:rect l="l" t="t" r="r" b="b"/>
            <a:pathLst>
              <a:path w="3298189" h="3286760">
                <a:moveTo>
                  <a:pt x="3298127" y="0"/>
                </a:moveTo>
                <a:lnTo>
                  <a:pt x="3125584" y="0"/>
                </a:lnTo>
                <a:lnTo>
                  <a:pt x="0" y="3115187"/>
                </a:lnTo>
                <a:lnTo>
                  <a:pt x="0" y="3286636"/>
                </a:lnTo>
                <a:lnTo>
                  <a:pt x="3298127" y="0"/>
                </a:lnTo>
                <a:close/>
              </a:path>
            </a:pathLst>
          </a:custGeom>
          <a:solidFill>
            <a:srgbClr val="AEA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g object 96"/>
          <p:cNvSpPr/>
          <p:nvPr/>
        </p:nvSpPr>
        <p:spPr>
          <a:xfrm>
            <a:off x="0" y="0"/>
            <a:ext cx="3141345" cy="3130550"/>
          </a:xfrm>
          <a:custGeom>
            <a:avLst/>
            <a:gdLst/>
            <a:ahLst/>
            <a:cxnLst/>
            <a:rect l="l" t="t" r="r" b="b"/>
            <a:pathLst>
              <a:path w="3141345" h="3130550">
                <a:moveTo>
                  <a:pt x="3140849" y="0"/>
                </a:moveTo>
                <a:lnTo>
                  <a:pt x="2968620" y="0"/>
                </a:lnTo>
                <a:lnTo>
                  <a:pt x="0" y="2958276"/>
                </a:lnTo>
                <a:lnTo>
                  <a:pt x="0" y="3130401"/>
                </a:lnTo>
                <a:lnTo>
                  <a:pt x="3140849" y="0"/>
                </a:lnTo>
                <a:close/>
              </a:path>
            </a:pathLst>
          </a:custGeom>
          <a:solidFill>
            <a:srgbClr val="ADA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g object 97"/>
          <p:cNvSpPr/>
          <p:nvPr/>
        </p:nvSpPr>
        <p:spPr>
          <a:xfrm>
            <a:off x="0" y="0"/>
            <a:ext cx="2984500" cy="2973705"/>
          </a:xfrm>
          <a:custGeom>
            <a:avLst/>
            <a:gdLst/>
            <a:ahLst/>
            <a:cxnLst/>
            <a:rect l="l" t="t" r="r" b="b"/>
            <a:pathLst>
              <a:path w="2984500" h="2973705">
                <a:moveTo>
                  <a:pt x="2983887" y="0"/>
                </a:moveTo>
                <a:lnTo>
                  <a:pt x="2810865" y="0"/>
                </a:lnTo>
                <a:lnTo>
                  <a:pt x="0" y="2801071"/>
                </a:lnTo>
                <a:lnTo>
                  <a:pt x="0" y="2973490"/>
                </a:lnTo>
                <a:lnTo>
                  <a:pt x="2983887" y="0"/>
                </a:lnTo>
                <a:close/>
              </a:path>
            </a:pathLst>
          </a:custGeom>
          <a:solidFill>
            <a:srgbClr val="ACA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g object 98"/>
          <p:cNvSpPr/>
          <p:nvPr/>
        </p:nvSpPr>
        <p:spPr>
          <a:xfrm>
            <a:off x="0" y="0"/>
            <a:ext cx="2826385" cy="2816860"/>
          </a:xfrm>
          <a:custGeom>
            <a:avLst/>
            <a:gdLst/>
            <a:ahLst/>
            <a:cxnLst/>
            <a:rect l="l" t="t" r="r" b="b"/>
            <a:pathLst>
              <a:path w="2826385" h="2816860">
                <a:moveTo>
                  <a:pt x="2826131" y="0"/>
                </a:moveTo>
                <a:lnTo>
                  <a:pt x="2654382" y="0"/>
                </a:lnTo>
                <a:lnTo>
                  <a:pt x="0" y="2645132"/>
                </a:lnTo>
                <a:lnTo>
                  <a:pt x="0" y="2816284"/>
                </a:lnTo>
                <a:lnTo>
                  <a:pt x="2826131" y="0"/>
                </a:lnTo>
                <a:close/>
              </a:path>
            </a:pathLst>
          </a:custGeom>
          <a:solidFill>
            <a:srgbClr val="ABAB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g object 99"/>
          <p:cNvSpPr/>
          <p:nvPr/>
        </p:nvSpPr>
        <p:spPr>
          <a:xfrm>
            <a:off x="0" y="0"/>
            <a:ext cx="2670175" cy="2660650"/>
          </a:xfrm>
          <a:custGeom>
            <a:avLst/>
            <a:gdLst/>
            <a:ahLst/>
            <a:cxnLst/>
            <a:rect l="l" t="t" r="r" b="b"/>
            <a:pathLst>
              <a:path w="2670175" h="2660650">
                <a:moveTo>
                  <a:pt x="2669649" y="0"/>
                </a:moveTo>
                <a:lnTo>
                  <a:pt x="2497368" y="0"/>
                </a:lnTo>
                <a:lnTo>
                  <a:pt x="0" y="2488271"/>
                </a:lnTo>
                <a:lnTo>
                  <a:pt x="0" y="2660345"/>
                </a:lnTo>
                <a:lnTo>
                  <a:pt x="2669649" y="0"/>
                </a:lnTo>
                <a:close/>
              </a:path>
            </a:pathLst>
          </a:custGeom>
          <a:solidFill>
            <a:srgbClr val="AAA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g object 100"/>
          <p:cNvSpPr/>
          <p:nvPr/>
        </p:nvSpPr>
        <p:spPr>
          <a:xfrm>
            <a:off x="0" y="0"/>
            <a:ext cx="2512695" cy="2503805"/>
          </a:xfrm>
          <a:custGeom>
            <a:avLst/>
            <a:gdLst/>
            <a:ahLst/>
            <a:cxnLst/>
            <a:rect l="l" t="t" r="r" b="b"/>
            <a:pathLst>
              <a:path w="2512695" h="2503805">
                <a:moveTo>
                  <a:pt x="2512636" y="0"/>
                </a:moveTo>
                <a:lnTo>
                  <a:pt x="2340141" y="0"/>
                </a:lnTo>
                <a:lnTo>
                  <a:pt x="0" y="2331986"/>
                </a:lnTo>
                <a:lnTo>
                  <a:pt x="0" y="2503483"/>
                </a:lnTo>
                <a:lnTo>
                  <a:pt x="2512636" y="0"/>
                </a:lnTo>
                <a:close/>
              </a:path>
            </a:pathLst>
          </a:custGeom>
          <a:solidFill>
            <a:srgbClr val="A9A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g object 101"/>
          <p:cNvSpPr/>
          <p:nvPr/>
        </p:nvSpPr>
        <p:spPr>
          <a:xfrm>
            <a:off x="0" y="0"/>
            <a:ext cx="2355850" cy="2347595"/>
          </a:xfrm>
          <a:custGeom>
            <a:avLst/>
            <a:gdLst/>
            <a:ahLst/>
            <a:cxnLst/>
            <a:rect l="l" t="t" r="r" b="b"/>
            <a:pathLst>
              <a:path w="2355850" h="2347595">
                <a:moveTo>
                  <a:pt x="2355408" y="0"/>
                </a:moveTo>
                <a:lnTo>
                  <a:pt x="2183658" y="0"/>
                </a:lnTo>
                <a:lnTo>
                  <a:pt x="0" y="2176049"/>
                </a:lnTo>
                <a:lnTo>
                  <a:pt x="0" y="2347200"/>
                </a:lnTo>
                <a:lnTo>
                  <a:pt x="2355408" y="0"/>
                </a:lnTo>
                <a:close/>
              </a:path>
            </a:pathLst>
          </a:custGeom>
          <a:solidFill>
            <a:srgbClr val="A8A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g object 102"/>
          <p:cNvSpPr/>
          <p:nvPr/>
        </p:nvSpPr>
        <p:spPr>
          <a:xfrm>
            <a:off x="0" y="0"/>
            <a:ext cx="2199005" cy="2191385"/>
          </a:xfrm>
          <a:custGeom>
            <a:avLst/>
            <a:gdLst/>
            <a:ahLst/>
            <a:cxnLst/>
            <a:rect l="l" t="t" r="r" b="b"/>
            <a:pathLst>
              <a:path w="2199005" h="2191385">
                <a:moveTo>
                  <a:pt x="2198925" y="0"/>
                </a:moveTo>
                <a:lnTo>
                  <a:pt x="2025903" y="0"/>
                </a:lnTo>
                <a:lnTo>
                  <a:pt x="0" y="2018844"/>
                </a:lnTo>
                <a:lnTo>
                  <a:pt x="0" y="2191263"/>
                </a:lnTo>
                <a:lnTo>
                  <a:pt x="2198925" y="0"/>
                </a:lnTo>
                <a:close/>
              </a:path>
            </a:pathLst>
          </a:custGeom>
          <a:solidFill>
            <a:srgbClr val="A7A7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g object 103"/>
          <p:cNvSpPr/>
          <p:nvPr/>
        </p:nvSpPr>
        <p:spPr>
          <a:xfrm>
            <a:off x="0" y="0"/>
            <a:ext cx="2041525" cy="2034539"/>
          </a:xfrm>
          <a:custGeom>
            <a:avLst/>
            <a:gdLst/>
            <a:ahLst/>
            <a:cxnLst/>
            <a:rect l="l" t="t" r="r" b="b"/>
            <a:pathLst>
              <a:path w="2041525" h="2034539">
                <a:moveTo>
                  <a:pt x="2041169" y="0"/>
                </a:moveTo>
                <a:lnTo>
                  <a:pt x="1868147" y="0"/>
                </a:lnTo>
                <a:lnTo>
                  <a:pt x="0" y="1861638"/>
                </a:lnTo>
                <a:lnTo>
                  <a:pt x="0" y="2034057"/>
                </a:lnTo>
                <a:lnTo>
                  <a:pt x="2041169" y="0"/>
                </a:lnTo>
                <a:close/>
              </a:path>
            </a:pathLst>
          </a:custGeom>
          <a:solidFill>
            <a:srgbClr val="A6A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g object 104"/>
          <p:cNvSpPr/>
          <p:nvPr/>
        </p:nvSpPr>
        <p:spPr>
          <a:xfrm>
            <a:off x="0" y="0"/>
            <a:ext cx="1883410" cy="1877060"/>
          </a:xfrm>
          <a:custGeom>
            <a:avLst/>
            <a:gdLst/>
            <a:ahLst/>
            <a:cxnLst/>
            <a:rect l="l" t="t" r="r" b="b"/>
            <a:pathLst>
              <a:path w="1883410" h="1877060">
                <a:moveTo>
                  <a:pt x="1883414" y="0"/>
                </a:moveTo>
                <a:lnTo>
                  <a:pt x="1711662" y="0"/>
                </a:lnTo>
                <a:lnTo>
                  <a:pt x="0" y="1705698"/>
                </a:lnTo>
                <a:lnTo>
                  <a:pt x="0" y="1876852"/>
                </a:lnTo>
                <a:lnTo>
                  <a:pt x="1883414" y="0"/>
                </a:lnTo>
                <a:close/>
              </a:path>
            </a:pathLst>
          </a:custGeom>
          <a:solidFill>
            <a:srgbClr val="A5A5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g object 105"/>
          <p:cNvSpPr/>
          <p:nvPr/>
        </p:nvSpPr>
        <p:spPr>
          <a:xfrm>
            <a:off x="0" y="0"/>
            <a:ext cx="1727200" cy="1721485"/>
          </a:xfrm>
          <a:custGeom>
            <a:avLst/>
            <a:gdLst/>
            <a:ahLst/>
            <a:cxnLst/>
            <a:rect l="l" t="t" r="r" b="b"/>
            <a:pathLst>
              <a:path w="1727200" h="1721485">
                <a:moveTo>
                  <a:pt x="1726929" y="0"/>
                </a:moveTo>
                <a:lnTo>
                  <a:pt x="1553907" y="0"/>
                </a:lnTo>
                <a:lnTo>
                  <a:pt x="0" y="1548492"/>
                </a:lnTo>
                <a:lnTo>
                  <a:pt x="0" y="1720911"/>
                </a:lnTo>
                <a:lnTo>
                  <a:pt x="1726929" y="0"/>
                </a:lnTo>
                <a:close/>
              </a:path>
            </a:pathLst>
          </a:custGeom>
          <a:solidFill>
            <a:srgbClr val="A4A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g object 106"/>
          <p:cNvSpPr/>
          <p:nvPr/>
        </p:nvSpPr>
        <p:spPr>
          <a:xfrm>
            <a:off x="0" y="0"/>
            <a:ext cx="1569720" cy="1564005"/>
          </a:xfrm>
          <a:custGeom>
            <a:avLst/>
            <a:gdLst/>
            <a:ahLst/>
            <a:cxnLst/>
            <a:rect l="l" t="t" r="r" b="b"/>
            <a:pathLst>
              <a:path w="1569720" h="1564005">
                <a:moveTo>
                  <a:pt x="1569173" y="0"/>
                </a:moveTo>
                <a:lnTo>
                  <a:pt x="1397424" y="0"/>
                </a:lnTo>
                <a:lnTo>
                  <a:pt x="0" y="1392554"/>
                </a:lnTo>
                <a:lnTo>
                  <a:pt x="0" y="1563706"/>
                </a:lnTo>
                <a:lnTo>
                  <a:pt x="1569173" y="0"/>
                </a:lnTo>
                <a:close/>
              </a:path>
            </a:pathLst>
          </a:custGeom>
          <a:solidFill>
            <a:srgbClr val="A3A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g object 107"/>
          <p:cNvSpPr/>
          <p:nvPr/>
        </p:nvSpPr>
        <p:spPr>
          <a:xfrm>
            <a:off x="0" y="0"/>
            <a:ext cx="1412875" cy="1407795"/>
          </a:xfrm>
          <a:custGeom>
            <a:avLst/>
            <a:gdLst/>
            <a:ahLst/>
            <a:cxnLst/>
            <a:rect l="l" t="t" r="r" b="b"/>
            <a:pathLst>
              <a:path w="1412875" h="1407795">
                <a:moveTo>
                  <a:pt x="1412690" y="0"/>
                </a:moveTo>
                <a:lnTo>
                  <a:pt x="1240310" y="0"/>
                </a:lnTo>
                <a:lnTo>
                  <a:pt x="0" y="1235792"/>
                </a:lnTo>
                <a:lnTo>
                  <a:pt x="0" y="1407767"/>
                </a:lnTo>
                <a:lnTo>
                  <a:pt x="1412690" y="0"/>
                </a:lnTo>
                <a:close/>
              </a:path>
            </a:pathLst>
          </a:custGeom>
          <a:solidFill>
            <a:srgbClr val="A2A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g object 108"/>
          <p:cNvSpPr/>
          <p:nvPr/>
        </p:nvSpPr>
        <p:spPr>
          <a:xfrm>
            <a:off x="0" y="0"/>
            <a:ext cx="1256030" cy="1251585"/>
          </a:xfrm>
          <a:custGeom>
            <a:avLst/>
            <a:gdLst/>
            <a:ahLst/>
            <a:cxnLst/>
            <a:rect l="l" t="t" r="r" b="b"/>
            <a:pathLst>
              <a:path w="1256030" h="1251585">
                <a:moveTo>
                  <a:pt x="1255578" y="0"/>
                </a:moveTo>
                <a:lnTo>
                  <a:pt x="1083185" y="0"/>
                </a:lnTo>
                <a:lnTo>
                  <a:pt x="0" y="1079411"/>
                </a:lnTo>
                <a:lnTo>
                  <a:pt x="0" y="1251004"/>
                </a:lnTo>
                <a:lnTo>
                  <a:pt x="1255578" y="0"/>
                </a:lnTo>
                <a:close/>
              </a:path>
            </a:pathLst>
          </a:custGeom>
          <a:solidFill>
            <a:srgbClr val="A1A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g object 109"/>
          <p:cNvSpPr/>
          <p:nvPr/>
        </p:nvSpPr>
        <p:spPr>
          <a:xfrm>
            <a:off x="0" y="0"/>
            <a:ext cx="1097915" cy="1094105"/>
          </a:xfrm>
          <a:custGeom>
            <a:avLst/>
            <a:gdLst/>
            <a:ahLst/>
            <a:cxnLst/>
            <a:rect l="l" t="t" r="r" b="b"/>
            <a:pathLst>
              <a:path w="1097915" h="1094105">
                <a:moveTo>
                  <a:pt x="1097810" y="0"/>
                </a:moveTo>
                <a:lnTo>
                  <a:pt x="925428" y="0"/>
                </a:lnTo>
                <a:lnTo>
                  <a:pt x="0" y="922203"/>
                </a:lnTo>
                <a:lnTo>
                  <a:pt x="0" y="1093811"/>
                </a:lnTo>
                <a:lnTo>
                  <a:pt x="1097810" y="0"/>
                </a:lnTo>
                <a:close/>
              </a:path>
            </a:pathLst>
          </a:custGeom>
          <a:solidFill>
            <a:srgbClr val="A0A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g object 110"/>
          <p:cNvSpPr/>
          <p:nvPr/>
        </p:nvSpPr>
        <p:spPr>
          <a:xfrm>
            <a:off x="0" y="0"/>
            <a:ext cx="941069" cy="937894"/>
          </a:xfrm>
          <a:custGeom>
            <a:avLst/>
            <a:gdLst/>
            <a:ahLst/>
            <a:cxnLst/>
            <a:rect l="l" t="t" r="r" b="b"/>
            <a:pathLst>
              <a:path w="941069" h="937894">
                <a:moveTo>
                  <a:pt x="940694" y="0"/>
                </a:moveTo>
                <a:lnTo>
                  <a:pt x="768945" y="0"/>
                </a:lnTo>
                <a:lnTo>
                  <a:pt x="0" y="766265"/>
                </a:lnTo>
                <a:lnTo>
                  <a:pt x="0" y="937416"/>
                </a:lnTo>
                <a:lnTo>
                  <a:pt x="940694" y="0"/>
                </a:lnTo>
                <a:close/>
              </a:path>
            </a:pathLst>
          </a:custGeom>
          <a:solidFill>
            <a:srgbClr val="9F9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g object 111"/>
          <p:cNvSpPr/>
          <p:nvPr/>
        </p:nvSpPr>
        <p:spPr>
          <a:xfrm>
            <a:off x="0" y="0"/>
            <a:ext cx="784225" cy="781685"/>
          </a:xfrm>
          <a:custGeom>
            <a:avLst/>
            <a:gdLst/>
            <a:ahLst/>
            <a:cxnLst/>
            <a:rect l="l" t="t" r="r" b="b"/>
            <a:pathLst>
              <a:path w="784225" h="781685">
                <a:moveTo>
                  <a:pt x="784211" y="0"/>
                </a:moveTo>
                <a:lnTo>
                  <a:pt x="611189" y="0"/>
                </a:lnTo>
                <a:lnTo>
                  <a:pt x="0" y="609060"/>
                </a:lnTo>
                <a:lnTo>
                  <a:pt x="0" y="781479"/>
                </a:lnTo>
                <a:lnTo>
                  <a:pt x="784211" y="0"/>
                </a:lnTo>
                <a:close/>
              </a:path>
            </a:pathLst>
          </a:custGeom>
          <a:solidFill>
            <a:srgbClr val="9E9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g object 112"/>
          <p:cNvSpPr/>
          <p:nvPr/>
        </p:nvSpPr>
        <p:spPr>
          <a:xfrm>
            <a:off x="0" y="0"/>
            <a:ext cx="626745" cy="624840"/>
          </a:xfrm>
          <a:custGeom>
            <a:avLst/>
            <a:gdLst/>
            <a:ahLst/>
            <a:cxnLst/>
            <a:rect l="l" t="t" r="r" b="b"/>
            <a:pathLst>
              <a:path w="626745" h="624840">
                <a:moveTo>
                  <a:pt x="626456" y="0"/>
                </a:moveTo>
                <a:lnTo>
                  <a:pt x="454125" y="0"/>
                </a:lnTo>
                <a:lnTo>
                  <a:pt x="0" y="452614"/>
                </a:lnTo>
                <a:lnTo>
                  <a:pt x="0" y="624273"/>
                </a:lnTo>
                <a:lnTo>
                  <a:pt x="626456" y="0"/>
                </a:lnTo>
                <a:close/>
              </a:path>
            </a:pathLst>
          </a:custGeom>
          <a:solidFill>
            <a:srgbClr val="9D9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g object 113"/>
          <p:cNvSpPr/>
          <p:nvPr/>
        </p:nvSpPr>
        <p:spPr>
          <a:xfrm>
            <a:off x="0" y="0"/>
            <a:ext cx="469900" cy="467995"/>
          </a:xfrm>
          <a:custGeom>
            <a:avLst/>
            <a:gdLst/>
            <a:ahLst/>
            <a:cxnLst/>
            <a:rect l="l" t="t" r="r" b="b"/>
            <a:pathLst>
              <a:path w="469900" h="467995">
                <a:moveTo>
                  <a:pt x="469390" y="0"/>
                </a:moveTo>
                <a:lnTo>
                  <a:pt x="297517" y="0"/>
                </a:lnTo>
                <a:lnTo>
                  <a:pt x="0" y="296434"/>
                </a:lnTo>
                <a:lnTo>
                  <a:pt x="0" y="467829"/>
                </a:lnTo>
                <a:lnTo>
                  <a:pt x="469390" y="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g object 114"/>
          <p:cNvSpPr/>
          <p:nvPr/>
        </p:nvSpPr>
        <p:spPr>
          <a:xfrm>
            <a:off x="0" y="0"/>
            <a:ext cx="312420" cy="311150"/>
          </a:xfrm>
          <a:custGeom>
            <a:avLst/>
            <a:gdLst/>
            <a:ahLst/>
            <a:cxnLst/>
            <a:rect l="l" t="t" r="r" b="b"/>
            <a:pathLst>
              <a:path w="312420" h="311150">
                <a:moveTo>
                  <a:pt x="312215" y="0"/>
                </a:moveTo>
                <a:lnTo>
                  <a:pt x="139750" y="0"/>
                </a:lnTo>
                <a:lnTo>
                  <a:pt x="0" y="139240"/>
                </a:lnTo>
                <a:lnTo>
                  <a:pt x="0" y="311127"/>
                </a:lnTo>
                <a:lnTo>
                  <a:pt x="312215" y="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g object 115"/>
          <p:cNvSpPr/>
          <p:nvPr/>
        </p:nvSpPr>
        <p:spPr>
          <a:xfrm>
            <a:off x="0" y="0"/>
            <a:ext cx="155575" cy="154940"/>
          </a:xfrm>
          <a:custGeom>
            <a:avLst/>
            <a:gdLst/>
            <a:ahLst/>
            <a:cxnLst/>
            <a:rect l="l" t="t" r="r" b="b"/>
            <a:pathLst>
              <a:path w="155575" h="154940">
                <a:moveTo>
                  <a:pt x="155017" y="0"/>
                </a:moveTo>
                <a:lnTo>
                  <a:pt x="0" y="0"/>
                </a:lnTo>
                <a:lnTo>
                  <a:pt x="0" y="154453"/>
                </a:lnTo>
                <a:lnTo>
                  <a:pt x="155017" y="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g object 116"/>
          <p:cNvSpPr/>
          <p:nvPr/>
        </p:nvSpPr>
        <p:spPr>
          <a:xfrm>
            <a:off x="3290570" y="1269"/>
            <a:ext cx="212090" cy="6856095"/>
          </a:xfrm>
          <a:custGeom>
            <a:avLst/>
            <a:gdLst/>
            <a:ahLst/>
            <a:cxnLst/>
            <a:rect l="l" t="t" r="r" b="b"/>
            <a:pathLst>
              <a:path w="212089" h="6856095">
                <a:moveTo>
                  <a:pt x="212090" y="0"/>
                </a:moveTo>
                <a:lnTo>
                  <a:pt x="212090" y="0"/>
                </a:lnTo>
                <a:lnTo>
                  <a:pt x="12687" y="0"/>
                </a:lnTo>
                <a:lnTo>
                  <a:pt x="0" y="6855473"/>
                </a:lnTo>
                <a:lnTo>
                  <a:pt x="69850" y="6855473"/>
                </a:lnTo>
                <a:lnTo>
                  <a:pt x="138430" y="6855473"/>
                </a:lnTo>
                <a:lnTo>
                  <a:pt x="212090" y="6855460"/>
                </a:lnTo>
                <a:lnTo>
                  <a:pt x="21209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g object 117"/>
          <p:cNvSpPr/>
          <p:nvPr/>
        </p:nvSpPr>
        <p:spPr>
          <a:xfrm>
            <a:off x="3222001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29" h="6855459">
                <a:moveTo>
                  <a:pt x="87614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198" y="6855459"/>
                </a:lnTo>
                <a:lnTo>
                  <a:pt x="87614" y="0"/>
                </a:lnTo>
                <a:close/>
              </a:path>
            </a:pathLst>
          </a:custGeom>
          <a:solidFill>
            <a:srgbClr val="CDCD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g object 118"/>
          <p:cNvSpPr/>
          <p:nvPr/>
        </p:nvSpPr>
        <p:spPr>
          <a:xfrm>
            <a:off x="3153420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4" y="0"/>
                </a:moveTo>
                <a:lnTo>
                  <a:pt x="11415" y="0"/>
                </a:lnTo>
                <a:lnTo>
                  <a:pt x="0" y="6855459"/>
                </a:lnTo>
                <a:lnTo>
                  <a:pt x="74931" y="6855459"/>
                </a:lnTo>
                <a:lnTo>
                  <a:pt x="87614" y="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g object 119"/>
          <p:cNvSpPr/>
          <p:nvPr/>
        </p:nvSpPr>
        <p:spPr>
          <a:xfrm>
            <a:off x="3083569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202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CFCF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g object 120"/>
          <p:cNvSpPr/>
          <p:nvPr/>
        </p:nvSpPr>
        <p:spPr>
          <a:xfrm>
            <a:off x="3014989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201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g object 121"/>
          <p:cNvSpPr/>
          <p:nvPr/>
        </p:nvSpPr>
        <p:spPr>
          <a:xfrm>
            <a:off x="2946408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1417" y="0"/>
                </a:lnTo>
                <a:lnTo>
                  <a:pt x="0" y="6855459"/>
                </a:lnTo>
                <a:lnTo>
                  <a:pt x="74930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D1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g object 122"/>
          <p:cNvSpPr/>
          <p:nvPr/>
        </p:nvSpPr>
        <p:spPr>
          <a:xfrm>
            <a:off x="2876559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g object 123"/>
          <p:cNvSpPr/>
          <p:nvPr/>
        </p:nvSpPr>
        <p:spPr>
          <a:xfrm>
            <a:off x="2807979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D3D3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g object 124"/>
          <p:cNvSpPr/>
          <p:nvPr/>
        </p:nvSpPr>
        <p:spPr>
          <a:xfrm>
            <a:off x="2739399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5" y="0"/>
                </a:moveTo>
                <a:lnTo>
                  <a:pt x="12685" y="0"/>
                </a:lnTo>
                <a:lnTo>
                  <a:pt x="0" y="6855459"/>
                </a:lnTo>
                <a:lnTo>
                  <a:pt x="74930" y="6855459"/>
                </a:lnTo>
                <a:lnTo>
                  <a:pt x="87615" y="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g object 125"/>
          <p:cNvSpPr/>
          <p:nvPr/>
        </p:nvSpPr>
        <p:spPr>
          <a:xfrm>
            <a:off x="2669549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D5D5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g object 126"/>
          <p:cNvSpPr/>
          <p:nvPr/>
        </p:nvSpPr>
        <p:spPr>
          <a:xfrm>
            <a:off x="2600969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g object 127"/>
          <p:cNvSpPr/>
          <p:nvPr/>
        </p:nvSpPr>
        <p:spPr>
          <a:xfrm>
            <a:off x="2532389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3" y="0"/>
                </a:moveTo>
                <a:lnTo>
                  <a:pt x="12683" y="0"/>
                </a:lnTo>
                <a:lnTo>
                  <a:pt x="0" y="6855459"/>
                </a:lnTo>
                <a:lnTo>
                  <a:pt x="74930" y="6855459"/>
                </a:lnTo>
                <a:lnTo>
                  <a:pt x="87613" y="0"/>
                </a:lnTo>
                <a:close/>
              </a:path>
            </a:pathLst>
          </a:custGeom>
          <a:solidFill>
            <a:srgbClr val="D7D7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g object 128"/>
          <p:cNvSpPr/>
          <p:nvPr/>
        </p:nvSpPr>
        <p:spPr>
          <a:xfrm>
            <a:off x="2462539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3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3" y="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g object 129"/>
          <p:cNvSpPr/>
          <p:nvPr/>
        </p:nvSpPr>
        <p:spPr>
          <a:xfrm>
            <a:off x="2393959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4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4" y="0"/>
                </a:lnTo>
                <a:close/>
              </a:path>
            </a:pathLst>
          </a:custGeom>
          <a:solidFill>
            <a:srgbClr val="D9D9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g object 130"/>
          <p:cNvSpPr/>
          <p:nvPr/>
        </p:nvSpPr>
        <p:spPr>
          <a:xfrm>
            <a:off x="2325379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3" y="0"/>
                </a:moveTo>
                <a:lnTo>
                  <a:pt x="12683" y="0"/>
                </a:lnTo>
                <a:lnTo>
                  <a:pt x="0" y="6855459"/>
                </a:lnTo>
                <a:lnTo>
                  <a:pt x="74930" y="6855459"/>
                </a:lnTo>
                <a:lnTo>
                  <a:pt x="87613" y="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g object 131"/>
          <p:cNvSpPr/>
          <p:nvPr/>
        </p:nvSpPr>
        <p:spPr>
          <a:xfrm>
            <a:off x="2255527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202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DBDB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g object 132"/>
          <p:cNvSpPr/>
          <p:nvPr/>
        </p:nvSpPr>
        <p:spPr>
          <a:xfrm>
            <a:off x="2186947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g object 133"/>
          <p:cNvSpPr/>
          <p:nvPr/>
        </p:nvSpPr>
        <p:spPr>
          <a:xfrm>
            <a:off x="2118367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DDD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g object 134"/>
          <p:cNvSpPr/>
          <p:nvPr/>
        </p:nvSpPr>
        <p:spPr>
          <a:xfrm>
            <a:off x="2048517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g object 135"/>
          <p:cNvSpPr/>
          <p:nvPr/>
        </p:nvSpPr>
        <p:spPr>
          <a:xfrm>
            <a:off x="1979937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DFD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g object 136"/>
          <p:cNvSpPr/>
          <p:nvPr/>
        </p:nvSpPr>
        <p:spPr>
          <a:xfrm>
            <a:off x="1911356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4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4" y="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g object 137"/>
          <p:cNvSpPr/>
          <p:nvPr/>
        </p:nvSpPr>
        <p:spPr>
          <a:xfrm>
            <a:off x="1841506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3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3" y="0"/>
                </a:lnTo>
                <a:close/>
              </a:path>
            </a:pathLst>
          </a:custGeom>
          <a:solidFill>
            <a:srgbClr val="E1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g object 138"/>
          <p:cNvSpPr/>
          <p:nvPr/>
        </p:nvSpPr>
        <p:spPr>
          <a:xfrm>
            <a:off x="1772927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3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3" y="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g object 139"/>
          <p:cNvSpPr/>
          <p:nvPr/>
        </p:nvSpPr>
        <p:spPr>
          <a:xfrm>
            <a:off x="1704347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4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4" y="0"/>
                </a:lnTo>
                <a:close/>
              </a:path>
            </a:pathLst>
          </a:custGeom>
          <a:solidFill>
            <a:srgbClr val="E3E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g object 140"/>
          <p:cNvSpPr/>
          <p:nvPr/>
        </p:nvSpPr>
        <p:spPr>
          <a:xfrm>
            <a:off x="1635764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1417" y="0"/>
                </a:lnTo>
                <a:lnTo>
                  <a:pt x="0" y="6855459"/>
                </a:lnTo>
                <a:lnTo>
                  <a:pt x="74932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g object 141"/>
          <p:cNvSpPr/>
          <p:nvPr/>
        </p:nvSpPr>
        <p:spPr>
          <a:xfrm>
            <a:off x="1565914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g object 142"/>
          <p:cNvSpPr/>
          <p:nvPr/>
        </p:nvSpPr>
        <p:spPr>
          <a:xfrm>
            <a:off x="1497334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g object 143"/>
          <p:cNvSpPr/>
          <p:nvPr/>
        </p:nvSpPr>
        <p:spPr>
          <a:xfrm>
            <a:off x="1428754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1417" y="0"/>
                </a:lnTo>
                <a:lnTo>
                  <a:pt x="0" y="6855459"/>
                </a:lnTo>
                <a:lnTo>
                  <a:pt x="74930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g object 144"/>
          <p:cNvSpPr/>
          <p:nvPr/>
        </p:nvSpPr>
        <p:spPr>
          <a:xfrm>
            <a:off x="1358904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g object 145"/>
          <p:cNvSpPr/>
          <p:nvPr/>
        </p:nvSpPr>
        <p:spPr>
          <a:xfrm>
            <a:off x="1290324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g object 146"/>
          <p:cNvSpPr/>
          <p:nvPr/>
        </p:nvSpPr>
        <p:spPr>
          <a:xfrm>
            <a:off x="1221744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1415" y="0"/>
                </a:lnTo>
                <a:lnTo>
                  <a:pt x="0" y="6855459"/>
                </a:lnTo>
                <a:lnTo>
                  <a:pt x="74930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g object 147"/>
          <p:cNvSpPr/>
          <p:nvPr/>
        </p:nvSpPr>
        <p:spPr>
          <a:xfrm>
            <a:off x="1151894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g object 148"/>
          <p:cNvSpPr/>
          <p:nvPr/>
        </p:nvSpPr>
        <p:spPr>
          <a:xfrm>
            <a:off x="1083314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4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4" y="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g object 149"/>
          <p:cNvSpPr/>
          <p:nvPr/>
        </p:nvSpPr>
        <p:spPr>
          <a:xfrm>
            <a:off x="1014734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5" y="0"/>
                </a:moveTo>
                <a:lnTo>
                  <a:pt x="11415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7615" y="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g object 150"/>
          <p:cNvSpPr/>
          <p:nvPr/>
        </p:nvSpPr>
        <p:spPr>
          <a:xfrm>
            <a:off x="944884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3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3" y="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g object 151"/>
          <p:cNvSpPr/>
          <p:nvPr/>
        </p:nvSpPr>
        <p:spPr>
          <a:xfrm>
            <a:off x="876304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4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4" y="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g object 152"/>
          <p:cNvSpPr/>
          <p:nvPr/>
        </p:nvSpPr>
        <p:spPr>
          <a:xfrm>
            <a:off x="807722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7" y="0"/>
                </a:moveTo>
                <a:lnTo>
                  <a:pt x="11417" y="0"/>
                </a:lnTo>
                <a:lnTo>
                  <a:pt x="0" y="6855459"/>
                </a:lnTo>
                <a:lnTo>
                  <a:pt x="76202" y="6855459"/>
                </a:lnTo>
                <a:lnTo>
                  <a:pt x="87617" y="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g object 153"/>
          <p:cNvSpPr/>
          <p:nvPr/>
        </p:nvSpPr>
        <p:spPr>
          <a:xfrm>
            <a:off x="737872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g object 154"/>
          <p:cNvSpPr/>
          <p:nvPr/>
        </p:nvSpPr>
        <p:spPr>
          <a:xfrm>
            <a:off x="669292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29" h="6855459">
                <a:moveTo>
                  <a:pt x="87617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7" y="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g object 155"/>
          <p:cNvSpPr/>
          <p:nvPr/>
        </p:nvSpPr>
        <p:spPr>
          <a:xfrm>
            <a:off x="600712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29" h="6855459">
                <a:moveTo>
                  <a:pt x="87617" y="0"/>
                </a:moveTo>
                <a:lnTo>
                  <a:pt x="11415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7617" y="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g object 156"/>
          <p:cNvSpPr/>
          <p:nvPr/>
        </p:nvSpPr>
        <p:spPr>
          <a:xfrm>
            <a:off x="532132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29" h="6855459">
                <a:moveTo>
                  <a:pt x="87613" y="0"/>
                </a:moveTo>
                <a:lnTo>
                  <a:pt x="11415" y="0"/>
                </a:lnTo>
                <a:lnTo>
                  <a:pt x="0" y="6855459"/>
                </a:lnTo>
                <a:lnTo>
                  <a:pt x="74930" y="6855459"/>
                </a:lnTo>
                <a:lnTo>
                  <a:pt x="87613" y="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g object 157"/>
          <p:cNvSpPr/>
          <p:nvPr/>
        </p:nvSpPr>
        <p:spPr>
          <a:xfrm>
            <a:off x="462282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3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3" y="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g object 158"/>
          <p:cNvSpPr/>
          <p:nvPr/>
        </p:nvSpPr>
        <p:spPr>
          <a:xfrm>
            <a:off x="393702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29" h="6855459">
                <a:moveTo>
                  <a:pt x="87615" y="0"/>
                </a:moveTo>
                <a:lnTo>
                  <a:pt x="11415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5" y="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g object 159"/>
          <p:cNvSpPr/>
          <p:nvPr/>
        </p:nvSpPr>
        <p:spPr>
          <a:xfrm>
            <a:off x="325122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29" h="6855459">
                <a:moveTo>
                  <a:pt x="87613" y="0"/>
                </a:moveTo>
                <a:lnTo>
                  <a:pt x="11415" y="0"/>
                </a:lnTo>
                <a:lnTo>
                  <a:pt x="0" y="6855459"/>
                </a:lnTo>
                <a:lnTo>
                  <a:pt x="74930" y="6855459"/>
                </a:lnTo>
                <a:lnTo>
                  <a:pt x="87613" y="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g object 160"/>
          <p:cNvSpPr/>
          <p:nvPr/>
        </p:nvSpPr>
        <p:spPr>
          <a:xfrm>
            <a:off x="255272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3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3" y="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g object 161"/>
          <p:cNvSpPr/>
          <p:nvPr/>
        </p:nvSpPr>
        <p:spPr>
          <a:xfrm>
            <a:off x="186689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29" h="6855459">
                <a:moveTo>
                  <a:pt x="87617" y="0"/>
                </a:moveTo>
                <a:lnTo>
                  <a:pt x="11417" y="0"/>
                </a:lnTo>
                <a:lnTo>
                  <a:pt x="0" y="6855459"/>
                </a:lnTo>
                <a:lnTo>
                  <a:pt x="76202" y="6855459"/>
                </a:lnTo>
                <a:lnTo>
                  <a:pt x="87617" y="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g object 162"/>
          <p:cNvSpPr/>
          <p:nvPr/>
        </p:nvSpPr>
        <p:spPr>
          <a:xfrm>
            <a:off x="118110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29" h="6855459">
                <a:moveTo>
                  <a:pt x="87615" y="0"/>
                </a:moveTo>
                <a:lnTo>
                  <a:pt x="11417" y="0"/>
                </a:lnTo>
                <a:lnTo>
                  <a:pt x="0" y="6855459"/>
                </a:lnTo>
                <a:lnTo>
                  <a:pt x="74930" y="6855459"/>
                </a:lnTo>
                <a:lnTo>
                  <a:pt x="87615" y="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g object 163"/>
          <p:cNvSpPr/>
          <p:nvPr/>
        </p:nvSpPr>
        <p:spPr>
          <a:xfrm>
            <a:off x="48259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g object 164"/>
          <p:cNvSpPr/>
          <p:nvPr/>
        </p:nvSpPr>
        <p:spPr>
          <a:xfrm>
            <a:off x="0" y="1270"/>
            <a:ext cx="67310" cy="6855459"/>
          </a:xfrm>
          <a:custGeom>
            <a:avLst/>
            <a:gdLst/>
            <a:ahLst/>
            <a:cxnLst/>
            <a:rect l="l" t="t" r="r" b="b"/>
            <a:pathLst>
              <a:path w="67310" h="6855459">
                <a:moveTo>
                  <a:pt x="67297" y="0"/>
                </a:moveTo>
                <a:lnTo>
                  <a:pt x="0" y="0"/>
                </a:lnTo>
                <a:lnTo>
                  <a:pt x="0" y="6855459"/>
                </a:lnTo>
                <a:lnTo>
                  <a:pt x="55879" y="6855459"/>
                </a:lnTo>
                <a:lnTo>
                  <a:pt x="67297" y="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g object 165"/>
          <p:cNvSpPr/>
          <p:nvPr/>
        </p:nvSpPr>
        <p:spPr>
          <a:xfrm>
            <a:off x="1715770" y="1690370"/>
            <a:ext cx="7426959" cy="2532380"/>
          </a:xfrm>
          <a:custGeom>
            <a:avLst/>
            <a:gdLst/>
            <a:ahLst/>
            <a:cxnLst/>
            <a:rect l="l" t="t" r="r" b="b"/>
            <a:pathLst>
              <a:path w="7426959" h="2532379">
                <a:moveTo>
                  <a:pt x="7426959" y="0"/>
                </a:moveTo>
                <a:lnTo>
                  <a:pt x="0" y="0"/>
                </a:lnTo>
                <a:lnTo>
                  <a:pt x="0" y="2532379"/>
                </a:lnTo>
                <a:lnTo>
                  <a:pt x="3713479" y="2532379"/>
                </a:lnTo>
                <a:lnTo>
                  <a:pt x="7426959" y="2532379"/>
                </a:lnTo>
                <a:lnTo>
                  <a:pt x="7426959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g object 166"/>
          <p:cNvSpPr/>
          <p:nvPr/>
        </p:nvSpPr>
        <p:spPr>
          <a:xfrm>
            <a:off x="572769" y="3582670"/>
            <a:ext cx="575310" cy="640080"/>
          </a:xfrm>
          <a:custGeom>
            <a:avLst/>
            <a:gdLst/>
            <a:ahLst/>
            <a:cxnLst/>
            <a:rect l="l" t="t" r="r" b="b"/>
            <a:pathLst>
              <a:path w="575310" h="640079">
                <a:moveTo>
                  <a:pt x="575310" y="0"/>
                </a:moveTo>
                <a:lnTo>
                  <a:pt x="0" y="0"/>
                </a:lnTo>
                <a:lnTo>
                  <a:pt x="0" y="640079"/>
                </a:lnTo>
                <a:lnTo>
                  <a:pt x="287020" y="640079"/>
                </a:lnTo>
                <a:lnTo>
                  <a:pt x="575310" y="640079"/>
                </a:lnTo>
                <a:lnTo>
                  <a:pt x="57531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g object 167"/>
          <p:cNvSpPr/>
          <p:nvPr/>
        </p:nvSpPr>
        <p:spPr>
          <a:xfrm>
            <a:off x="1715770" y="1066799"/>
            <a:ext cx="1149350" cy="1264920"/>
          </a:xfrm>
          <a:custGeom>
            <a:avLst/>
            <a:gdLst/>
            <a:ahLst/>
            <a:cxnLst/>
            <a:rect l="l" t="t" r="r" b="b"/>
            <a:pathLst>
              <a:path w="1149350" h="1264920">
                <a:moveTo>
                  <a:pt x="1149350" y="0"/>
                </a:moveTo>
                <a:lnTo>
                  <a:pt x="565150" y="0"/>
                </a:lnTo>
                <a:lnTo>
                  <a:pt x="565150" y="623570"/>
                </a:lnTo>
                <a:lnTo>
                  <a:pt x="0" y="623570"/>
                </a:lnTo>
                <a:lnTo>
                  <a:pt x="0" y="1264920"/>
                </a:lnTo>
                <a:lnTo>
                  <a:pt x="287020" y="1264920"/>
                </a:lnTo>
                <a:lnTo>
                  <a:pt x="574040" y="1264920"/>
                </a:lnTo>
                <a:lnTo>
                  <a:pt x="574040" y="633730"/>
                </a:lnTo>
                <a:lnTo>
                  <a:pt x="857250" y="633730"/>
                </a:lnTo>
                <a:lnTo>
                  <a:pt x="1149350" y="633730"/>
                </a:lnTo>
                <a:lnTo>
                  <a:pt x="114935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g object 168"/>
          <p:cNvSpPr/>
          <p:nvPr/>
        </p:nvSpPr>
        <p:spPr>
          <a:xfrm>
            <a:off x="1141730" y="3582670"/>
            <a:ext cx="582930" cy="640080"/>
          </a:xfrm>
          <a:custGeom>
            <a:avLst/>
            <a:gdLst/>
            <a:ahLst/>
            <a:cxnLst/>
            <a:rect l="l" t="t" r="r" b="b"/>
            <a:pathLst>
              <a:path w="582930" h="640079">
                <a:moveTo>
                  <a:pt x="582930" y="0"/>
                </a:moveTo>
                <a:lnTo>
                  <a:pt x="0" y="0"/>
                </a:lnTo>
                <a:lnTo>
                  <a:pt x="0" y="640079"/>
                </a:lnTo>
                <a:lnTo>
                  <a:pt x="290829" y="640079"/>
                </a:lnTo>
                <a:lnTo>
                  <a:pt x="582930" y="640079"/>
                </a:lnTo>
                <a:lnTo>
                  <a:pt x="58293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g object 169"/>
          <p:cNvSpPr/>
          <p:nvPr/>
        </p:nvSpPr>
        <p:spPr>
          <a:xfrm>
            <a:off x="2280920" y="1690370"/>
            <a:ext cx="584200" cy="641350"/>
          </a:xfrm>
          <a:custGeom>
            <a:avLst/>
            <a:gdLst/>
            <a:ahLst/>
            <a:cxnLst/>
            <a:rect l="l" t="t" r="r" b="b"/>
            <a:pathLst>
              <a:path w="584200" h="641350">
                <a:moveTo>
                  <a:pt x="584200" y="0"/>
                </a:moveTo>
                <a:lnTo>
                  <a:pt x="0" y="0"/>
                </a:lnTo>
                <a:lnTo>
                  <a:pt x="0" y="641350"/>
                </a:lnTo>
                <a:lnTo>
                  <a:pt x="292100" y="641350"/>
                </a:lnTo>
                <a:lnTo>
                  <a:pt x="584200" y="641350"/>
                </a:lnTo>
                <a:lnTo>
                  <a:pt x="58420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g object 170"/>
          <p:cNvSpPr/>
          <p:nvPr/>
        </p:nvSpPr>
        <p:spPr>
          <a:xfrm>
            <a:off x="1141730" y="2324100"/>
            <a:ext cx="582930" cy="631190"/>
          </a:xfrm>
          <a:custGeom>
            <a:avLst/>
            <a:gdLst/>
            <a:ahLst/>
            <a:cxnLst/>
            <a:rect l="l" t="t" r="r" b="b"/>
            <a:pathLst>
              <a:path w="582930" h="631189">
                <a:moveTo>
                  <a:pt x="582930" y="0"/>
                </a:moveTo>
                <a:lnTo>
                  <a:pt x="0" y="0"/>
                </a:lnTo>
                <a:lnTo>
                  <a:pt x="0" y="631189"/>
                </a:lnTo>
                <a:lnTo>
                  <a:pt x="290829" y="631189"/>
                </a:lnTo>
                <a:lnTo>
                  <a:pt x="582930" y="631189"/>
                </a:lnTo>
                <a:lnTo>
                  <a:pt x="58293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g object 171"/>
          <p:cNvSpPr/>
          <p:nvPr/>
        </p:nvSpPr>
        <p:spPr>
          <a:xfrm>
            <a:off x="0" y="2324100"/>
            <a:ext cx="581660" cy="631190"/>
          </a:xfrm>
          <a:custGeom>
            <a:avLst/>
            <a:gdLst/>
            <a:ahLst/>
            <a:cxnLst/>
            <a:rect l="l" t="t" r="r" b="b"/>
            <a:pathLst>
              <a:path w="581660" h="631189">
                <a:moveTo>
                  <a:pt x="581660" y="0"/>
                </a:moveTo>
                <a:lnTo>
                  <a:pt x="0" y="0"/>
                </a:lnTo>
                <a:lnTo>
                  <a:pt x="0" y="631189"/>
                </a:lnTo>
                <a:lnTo>
                  <a:pt x="290830" y="631189"/>
                </a:lnTo>
                <a:lnTo>
                  <a:pt x="581660" y="631189"/>
                </a:lnTo>
                <a:lnTo>
                  <a:pt x="58166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g object 172"/>
          <p:cNvSpPr/>
          <p:nvPr/>
        </p:nvSpPr>
        <p:spPr>
          <a:xfrm>
            <a:off x="1715770" y="2324100"/>
            <a:ext cx="574040" cy="631190"/>
          </a:xfrm>
          <a:custGeom>
            <a:avLst/>
            <a:gdLst/>
            <a:ahLst/>
            <a:cxnLst/>
            <a:rect l="l" t="t" r="r" b="b"/>
            <a:pathLst>
              <a:path w="574039" h="631189">
                <a:moveTo>
                  <a:pt x="574040" y="0"/>
                </a:moveTo>
                <a:lnTo>
                  <a:pt x="0" y="0"/>
                </a:lnTo>
                <a:lnTo>
                  <a:pt x="0" y="631189"/>
                </a:lnTo>
                <a:lnTo>
                  <a:pt x="287019" y="631189"/>
                </a:lnTo>
                <a:lnTo>
                  <a:pt x="574040" y="631189"/>
                </a:lnTo>
                <a:lnTo>
                  <a:pt x="57404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g object 173"/>
          <p:cNvSpPr/>
          <p:nvPr/>
        </p:nvSpPr>
        <p:spPr>
          <a:xfrm>
            <a:off x="572769" y="2947670"/>
            <a:ext cx="575310" cy="643890"/>
          </a:xfrm>
          <a:custGeom>
            <a:avLst/>
            <a:gdLst/>
            <a:ahLst/>
            <a:cxnLst/>
            <a:rect l="l" t="t" r="r" b="b"/>
            <a:pathLst>
              <a:path w="575310" h="643889">
                <a:moveTo>
                  <a:pt x="575310" y="0"/>
                </a:moveTo>
                <a:lnTo>
                  <a:pt x="0" y="0"/>
                </a:lnTo>
                <a:lnTo>
                  <a:pt x="0" y="643889"/>
                </a:lnTo>
                <a:lnTo>
                  <a:pt x="287020" y="643889"/>
                </a:lnTo>
                <a:lnTo>
                  <a:pt x="575310" y="643889"/>
                </a:lnTo>
                <a:lnTo>
                  <a:pt x="57531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g object 174"/>
          <p:cNvSpPr/>
          <p:nvPr/>
        </p:nvSpPr>
        <p:spPr>
          <a:xfrm>
            <a:off x="1141730" y="2947670"/>
            <a:ext cx="582930" cy="643890"/>
          </a:xfrm>
          <a:custGeom>
            <a:avLst/>
            <a:gdLst/>
            <a:ahLst/>
            <a:cxnLst/>
            <a:rect l="l" t="t" r="r" b="b"/>
            <a:pathLst>
              <a:path w="582930" h="643889">
                <a:moveTo>
                  <a:pt x="582930" y="0"/>
                </a:moveTo>
                <a:lnTo>
                  <a:pt x="0" y="0"/>
                </a:lnTo>
                <a:lnTo>
                  <a:pt x="0" y="643889"/>
                </a:lnTo>
                <a:lnTo>
                  <a:pt x="290829" y="643889"/>
                </a:lnTo>
                <a:lnTo>
                  <a:pt x="582930" y="643889"/>
                </a:lnTo>
                <a:lnTo>
                  <a:pt x="58293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823970" y="2159000"/>
            <a:ext cx="4537709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666698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666698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666698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67970" y="-1270"/>
            <a:ext cx="17780" cy="534670"/>
          </a:xfrm>
          <a:custGeom>
            <a:avLst/>
            <a:gdLst/>
            <a:ahLst/>
            <a:cxnLst/>
            <a:rect l="l" t="t" r="r" b="b"/>
            <a:pathLst>
              <a:path w="17779" h="534670">
                <a:moveTo>
                  <a:pt x="17780" y="0"/>
                </a:moveTo>
                <a:lnTo>
                  <a:pt x="11430" y="0"/>
                </a:lnTo>
                <a:lnTo>
                  <a:pt x="6350" y="0"/>
                </a:lnTo>
                <a:lnTo>
                  <a:pt x="5080" y="0"/>
                </a:lnTo>
                <a:lnTo>
                  <a:pt x="0" y="0"/>
                </a:lnTo>
                <a:lnTo>
                  <a:pt x="0" y="534670"/>
                </a:lnTo>
                <a:lnTo>
                  <a:pt x="5080" y="534670"/>
                </a:lnTo>
                <a:lnTo>
                  <a:pt x="10160" y="534670"/>
                </a:lnTo>
                <a:lnTo>
                  <a:pt x="11430" y="534670"/>
                </a:lnTo>
                <a:lnTo>
                  <a:pt x="16510" y="534670"/>
                </a:lnTo>
                <a:lnTo>
                  <a:pt x="1778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61619" y="-1270"/>
            <a:ext cx="6350" cy="534670"/>
          </a:xfrm>
          <a:custGeom>
            <a:avLst/>
            <a:gdLst/>
            <a:ahLst/>
            <a:cxnLst/>
            <a:rect l="l" t="t" r="r" b="b"/>
            <a:pathLst>
              <a:path w="6350" h="534670">
                <a:moveTo>
                  <a:pt x="6350" y="0"/>
                </a:moveTo>
                <a:lnTo>
                  <a:pt x="1269" y="0"/>
                </a:lnTo>
                <a:lnTo>
                  <a:pt x="0" y="534670"/>
                </a:lnTo>
                <a:lnTo>
                  <a:pt x="6350" y="534670"/>
                </a:lnTo>
                <a:lnTo>
                  <a:pt x="6350" y="0"/>
                </a:lnTo>
                <a:close/>
              </a:path>
            </a:pathLst>
          </a:custGeom>
          <a:solidFill>
            <a:srgbClr val="CDCD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56539" y="-1270"/>
            <a:ext cx="6350" cy="534670"/>
          </a:xfrm>
          <a:custGeom>
            <a:avLst/>
            <a:gdLst/>
            <a:ahLst/>
            <a:cxnLst/>
            <a:rect l="l" t="t" r="r" b="b"/>
            <a:pathLst>
              <a:path w="6350" h="534670">
                <a:moveTo>
                  <a:pt x="6350" y="0"/>
                </a:moveTo>
                <a:lnTo>
                  <a:pt x="0" y="0"/>
                </a:lnTo>
                <a:lnTo>
                  <a:pt x="0" y="534670"/>
                </a:lnTo>
                <a:lnTo>
                  <a:pt x="5080" y="534670"/>
                </a:lnTo>
                <a:lnTo>
                  <a:pt x="6350" y="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50189" y="-1270"/>
            <a:ext cx="6350" cy="534670"/>
          </a:xfrm>
          <a:custGeom>
            <a:avLst/>
            <a:gdLst/>
            <a:ahLst/>
            <a:cxnLst/>
            <a:rect l="l" t="t" r="r" b="b"/>
            <a:pathLst>
              <a:path w="6350" h="534670">
                <a:moveTo>
                  <a:pt x="6350" y="0"/>
                </a:moveTo>
                <a:lnTo>
                  <a:pt x="1270" y="0"/>
                </a:lnTo>
                <a:lnTo>
                  <a:pt x="0" y="534670"/>
                </a:lnTo>
                <a:lnTo>
                  <a:pt x="6350" y="534670"/>
                </a:lnTo>
                <a:lnTo>
                  <a:pt x="6350" y="0"/>
                </a:lnTo>
                <a:close/>
              </a:path>
            </a:pathLst>
          </a:custGeom>
          <a:solidFill>
            <a:srgbClr val="CFCF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45109" y="-1270"/>
            <a:ext cx="6350" cy="534670"/>
          </a:xfrm>
          <a:custGeom>
            <a:avLst/>
            <a:gdLst/>
            <a:ahLst/>
            <a:cxnLst/>
            <a:rect l="l" t="t" r="r" b="b"/>
            <a:pathLst>
              <a:path w="6350" h="534670">
                <a:moveTo>
                  <a:pt x="6350" y="0"/>
                </a:moveTo>
                <a:lnTo>
                  <a:pt x="0" y="0"/>
                </a:lnTo>
                <a:lnTo>
                  <a:pt x="0" y="534670"/>
                </a:lnTo>
                <a:lnTo>
                  <a:pt x="6350" y="534670"/>
                </a:lnTo>
                <a:lnTo>
                  <a:pt x="6350" y="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38759" y="-1270"/>
            <a:ext cx="7620" cy="534670"/>
          </a:xfrm>
          <a:custGeom>
            <a:avLst/>
            <a:gdLst/>
            <a:ahLst/>
            <a:cxnLst/>
            <a:rect l="l" t="t" r="r" b="b"/>
            <a:pathLst>
              <a:path w="7620" h="53467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4670"/>
                </a:lnTo>
                <a:lnTo>
                  <a:pt x="7619" y="0"/>
                </a:lnTo>
                <a:close/>
              </a:path>
            </a:pathLst>
          </a:custGeom>
          <a:solidFill>
            <a:srgbClr val="D1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3368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22733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20" h="533400">
                <a:moveTo>
                  <a:pt x="762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20" y="0"/>
                </a:lnTo>
                <a:close/>
              </a:path>
            </a:pathLst>
          </a:custGeom>
          <a:solidFill>
            <a:srgbClr val="D3D3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22225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21716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79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5D5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21081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20573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7D7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19938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9430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9D9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18923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18288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BDB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17653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17144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DD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16637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16002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DFD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15493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148589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2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20" y="0"/>
                </a:lnTo>
                <a:close/>
              </a:path>
            </a:pathLst>
          </a:custGeom>
          <a:solidFill>
            <a:srgbClr val="E1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14350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13843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3E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13208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2573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12064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11557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10922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10413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9779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20" y="0"/>
                </a:moveTo>
                <a:lnTo>
                  <a:pt x="1269" y="0"/>
                </a:lnTo>
                <a:lnTo>
                  <a:pt x="0" y="533400"/>
                </a:lnTo>
                <a:lnTo>
                  <a:pt x="6349" y="533400"/>
                </a:lnTo>
                <a:lnTo>
                  <a:pt x="7620" y="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9270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8762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79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8127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7619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69849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6477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5842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2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20" y="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5334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4699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g object 56"/>
          <p:cNvSpPr/>
          <p:nvPr/>
        </p:nvSpPr>
        <p:spPr>
          <a:xfrm>
            <a:off x="4190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g object 57"/>
          <p:cNvSpPr/>
          <p:nvPr/>
        </p:nvSpPr>
        <p:spPr>
          <a:xfrm>
            <a:off x="3682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79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g object 58"/>
          <p:cNvSpPr/>
          <p:nvPr/>
        </p:nvSpPr>
        <p:spPr>
          <a:xfrm>
            <a:off x="3047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g object 59"/>
          <p:cNvSpPr/>
          <p:nvPr/>
        </p:nvSpPr>
        <p:spPr>
          <a:xfrm>
            <a:off x="2540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79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g object 60"/>
          <p:cNvSpPr/>
          <p:nvPr/>
        </p:nvSpPr>
        <p:spPr>
          <a:xfrm>
            <a:off x="1905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20" h="533400">
                <a:moveTo>
                  <a:pt x="762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20" y="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g object 61"/>
          <p:cNvSpPr/>
          <p:nvPr/>
        </p:nvSpPr>
        <p:spPr>
          <a:xfrm>
            <a:off x="1396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g object 62"/>
          <p:cNvSpPr/>
          <p:nvPr/>
        </p:nvSpPr>
        <p:spPr>
          <a:xfrm>
            <a:off x="888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g object 63"/>
          <p:cNvSpPr/>
          <p:nvPr/>
        </p:nvSpPr>
        <p:spPr>
          <a:xfrm>
            <a:off x="254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49" y="0"/>
                </a:moveTo>
                <a:lnTo>
                  <a:pt x="1269" y="0"/>
                </a:lnTo>
                <a:lnTo>
                  <a:pt x="0" y="533400"/>
                </a:lnTo>
                <a:lnTo>
                  <a:pt x="6349" y="533400"/>
                </a:lnTo>
                <a:lnTo>
                  <a:pt x="6349" y="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g object 64"/>
          <p:cNvSpPr/>
          <p:nvPr/>
        </p:nvSpPr>
        <p:spPr>
          <a:xfrm>
            <a:off x="-254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g object 65"/>
          <p:cNvSpPr/>
          <p:nvPr/>
        </p:nvSpPr>
        <p:spPr>
          <a:xfrm>
            <a:off x="9070404" y="137159"/>
            <a:ext cx="69850" cy="271780"/>
          </a:xfrm>
          <a:custGeom>
            <a:avLst/>
            <a:gdLst/>
            <a:ahLst/>
            <a:cxnLst/>
            <a:rect l="l" t="t" r="r" b="b"/>
            <a:pathLst>
              <a:path w="69850" h="271780">
                <a:moveTo>
                  <a:pt x="69773" y="0"/>
                </a:moveTo>
                <a:lnTo>
                  <a:pt x="38036" y="0"/>
                </a:lnTo>
                <a:lnTo>
                  <a:pt x="35471" y="0"/>
                </a:lnTo>
                <a:lnTo>
                  <a:pt x="1181" y="0"/>
                </a:lnTo>
                <a:lnTo>
                  <a:pt x="0" y="271780"/>
                </a:lnTo>
                <a:lnTo>
                  <a:pt x="34290" y="271780"/>
                </a:lnTo>
                <a:lnTo>
                  <a:pt x="38036" y="271780"/>
                </a:lnTo>
                <a:lnTo>
                  <a:pt x="69773" y="271780"/>
                </a:lnTo>
                <a:lnTo>
                  <a:pt x="69773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g object 66"/>
          <p:cNvSpPr/>
          <p:nvPr/>
        </p:nvSpPr>
        <p:spPr>
          <a:xfrm>
            <a:off x="903611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3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0000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g object 67"/>
          <p:cNvSpPr/>
          <p:nvPr/>
        </p:nvSpPr>
        <p:spPr>
          <a:xfrm>
            <a:off x="900182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3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010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g object 68"/>
          <p:cNvSpPr/>
          <p:nvPr/>
        </p:nvSpPr>
        <p:spPr>
          <a:xfrm>
            <a:off x="896753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3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0202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g object 69"/>
          <p:cNvSpPr/>
          <p:nvPr/>
        </p:nvSpPr>
        <p:spPr>
          <a:xfrm>
            <a:off x="893324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0303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g object 70"/>
          <p:cNvSpPr/>
          <p:nvPr/>
        </p:nvSpPr>
        <p:spPr>
          <a:xfrm>
            <a:off x="89001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404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g object 71"/>
          <p:cNvSpPr/>
          <p:nvPr/>
        </p:nvSpPr>
        <p:spPr>
          <a:xfrm>
            <a:off x="88658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505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g object 72"/>
          <p:cNvSpPr/>
          <p:nvPr/>
        </p:nvSpPr>
        <p:spPr>
          <a:xfrm>
            <a:off x="883037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g object 73"/>
          <p:cNvSpPr/>
          <p:nvPr/>
        </p:nvSpPr>
        <p:spPr>
          <a:xfrm>
            <a:off x="879608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0707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g object 74"/>
          <p:cNvSpPr/>
          <p:nvPr/>
        </p:nvSpPr>
        <p:spPr>
          <a:xfrm>
            <a:off x="87629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g object 75"/>
          <p:cNvSpPr/>
          <p:nvPr/>
        </p:nvSpPr>
        <p:spPr>
          <a:xfrm>
            <a:off x="87287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909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g object 76"/>
          <p:cNvSpPr/>
          <p:nvPr/>
        </p:nvSpPr>
        <p:spPr>
          <a:xfrm>
            <a:off x="86944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g object 77"/>
          <p:cNvSpPr/>
          <p:nvPr/>
        </p:nvSpPr>
        <p:spPr>
          <a:xfrm>
            <a:off x="86601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B0B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g object 78"/>
          <p:cNvSpPr/>
          <p:nvPr/>
        </p:nvSpPr>
        <p:spPr>
          <a:xfrm>
            <a:off x="86258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g object 79"/>
          <p:cNvSpPr/>
          <p:nvPr/>
        </p:nvSpPr>
        <p:spPr>
          <a:xfrm>
            <a:off x="85915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D0D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g object 80"/>
          <p:cNvSpPr/>
          <p:nvPr/>
        </p:nvSpPr>
        <p:spPr>
          <a:xfrm>
            <a:off x="855732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g object 81"/>
          <p:cNvSpPr/>
          <p:nvPr/>
        </p:nvSpPr>
        <p:spPr>
          <a:xfrm>
            <a:off x="85229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0" y="0"/>
                </a:moveTo>
                <a:lnTo>
                  <a:pt x="38100" y="0"/>
                </a:lnTo>
                <a:lnTo>
                  <a:pt x="38100" y="271780"/>
                </a:lnTo>
                <a:lnTo>
                  <a:pt x="0" y="271780"/>
                </a:lnTo>
                <a:lnTo>
                  <a:pt x="0" y="0"/>
                </a:lnTo>
                <a:close/>
              </a:path>
            </a:pathLst>
          </a:custGeom>
          <a:solidFill>
            <a:srgbClr val="0F0F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g object 82"/>
          <p:cNvSpPr/>
          <p:nvPr/>
        </p:nvSpPr>
        <p:spPr>
          <a:xfrm>
            <a:off x="84886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g object 83"/>
          <p:cNvSpPr/>
          <p:nvPr/>
        </p:nvSpPr>
        <p:spPr>
          <a:xfrm>
            <a:off x="84543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111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g object 84"/>
          <p:cNvSpPr/>
          <p:nvPr/>
        </p:nvSpPr>
        <p:spPr>
          <a:xfrm>
            <a:off x="84201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g object 85"/>
          <p:cNvSpPr/>
          <p:nvPr/>
        </p:nvSpPr>
        <p:spPr>
          <a:xfrm>
            <a:off x="83858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313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g object 86"/>
          <p:cNvSpPr/>
          <p:nvPr/>
        </p:nvSpPr>
        <p:spPr>
          <a:xfrm>
            <a:off x="835158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g object 87"/>
          <p:cNvSpPr/>
          <p:nvPr/>
        </p:nvSpPr>
        <p:spPr>
          <a:xfrm>
            <a:off x="831729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515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g object 88"/>
          <p:cNvSpPr/>
          <p:nvPr/>
        </p:nvSpPr>
        <p:spPr>
          <a:xfrm>
            <a:off x="828300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g object 89"/>
          <p:cNvSpPr/>
          <p:nvPr/>
        </p:nvSpPr>
        <p:spPr>
          <a:xfrm>
            <a:off x="82487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717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g object 90"/>
          <p:cNvSpPr/>
          <p:nvPr/>
        </p:nvSpPr>
        <p:spPr>
          <a:xfrm>
            <a:off x="82144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g object 91"/>
          <p:cNvSpPr/>
          <p:nvPr/>
        </p:nvSpPr>
        <p:spPr>
          <a:xfrm>
            <a:off x="818013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919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g object 92"/>
          <p:cNvSpPr/>
          <p:nvPr/>
        </p:nvSpPr>
        <p:spPr>
          <a:xfrm>
            <a:off x="814584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g object 93"/>
          <p:cNvSpPr/>
          <p:nvPr/>
        </p:nvSpPr>
        <p:spPr>
          <a:xfrm>
            <a:off x="811155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B1B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g object 94"/>
          <p:cNvSpPr/>
          <p:nvPr/>
        </p:nvSpPr>
        <p:spPr>
          <a:xfrm>
            <a:off x="80772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g object 95"/>
          <p:cNvSpPr/>
          <p:nvPr/>
        </p:nvSpPr>
        <p:spPr>
          <a:xfrm>
            <a:off x="80429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D1D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g object 96"/>
          <p:cNvSpPr/>
          <p:nvPr/>
        </p:nvSpPr>
        <p:spPr>
          <a:xfrm>
            <a:off x="80098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g object 97"/>
          <p:cNvSpPr/>
          <p:nvPr/>
        </p:nvSpPr>
        <p:spPr>
          <a:xfrm>
            <a:off x="79755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1F1F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g object 98"/>
          <p:cNvSpPr/>
          <p:nvPr/>
        </p:nvSpPr>
        <p:spPr>
          <a:xfrm>
            <a:off x="7940101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g object 99"/>
          <p:cNvSpPr/>
          <p:nvPr/>
        </p:nvSpPr>
        <p:spPr>
          <a:xfrm>
            <a:off x="79058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2121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g object 100"/>
          <p:cNvSpPr/>
          <p:nvPr/>
        </p:nvSpPr>
        <p:spPr>
          <a:xfrm>
            <a:off x="78727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g object 101"/>
          <p:cNvSpPr/>
          <p:nvPr/>
        </p:nvSpPr>
        <p:spPr>
          <a:xfrm>
            <a:off x="78384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2323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g object 102"/>
          <p:cNvSpPr/>
          <p:nvPr/>
        </p:nvSpPr>
        <p:spPr>
          <a:xfrm>
            <a:off x="78041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g object 103"/>
          <p:cNvSpPr/>
          <p:nvPr/>
        </p:nvSpPr>
        <p:spPr>
          <a:xfrm>
            <a:off x="77698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252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g object 104"/>
          <p:cNvSpPr/>
          <p:nvPr/>
        </p:nvSpPr>
        <p:spPr>
          <a:xfrm>
            <a:off x="77355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g object 105"/>
          <p:cNvSpPr/>
          <p:nvPr/>
        </p:nvSpPr>
        <p:spPr>
          <a:xfrm>
            <a:off x="77012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2727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g object 106"/>
          <p:cNvSpPr/>
          <p:nvPr/>
        </p:nvSpPr>
        <p:spPr>
          <a:xfrm>
            <a:off x="76669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g object 107"/>
          <p:cNvSpPr/>
          <p:nvPr/>
        </p:nvSpPr>
        <p:spPr>
          <a:xfrm>
            <a:off x="76326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2929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g object 108"/>
          <p:cNvSpPr/>
          <p:nvPr/>
        </p:nvSpPr>
        <p:spPr>
          <a:xfrm>
            <a:off x="75984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g object 109"/>
          <p:cNvSpPr/>
          <p:nvPr/>
        </p:nvSpPr>
        <p:spPr>
          <a:xfrm>
            <a:off x="75641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2B2B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g object 110"/>
          <p:cNvSpPr/>
          <p:nvPr/>
        </p:nvSpPr>
        <p:spPr>
          <a:xfrm>
            <a:off x="752988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g object 111"/>
          <p:cNvSpPr/>
          <p:nvPr/>
        </p:nvSpPr>
        <p:spPr>
          <a:xfrm>
            <a:off x="749559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2D2D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g object 112"/>
          <p:cNvSpPr/>
          <p:nvPr/>
        </p:nvSpPr>
        <p:spPr>
          <a:xfrm>
            <a:off x="746130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g object 113"/>
          <p:cNvSpPr/>
          <p:nvPr/>
        </p:nvSpPr>
        <p:spPr>
          <a:xfrm>
            <a:off x="742701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2F2F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g object 114"/>
          <p:cNvSpPr/>
          <p:nvPr/>
        </p:nvSpPr>
        <p:spPr>
          <a:xfrm>
            <a:off x="739272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g object 115"/>
          <p:cNvSpPr/>
          <p:nvPr/>
        </p:nvSpPr>
        <p:spPr>
          <a:xfrm>
            <a:off x="735843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131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g object 116"/>
          <p:cNvSpPr/>
          <p:nvPr/>
        </p:nvSpPr>
        <p:spPr>
          <a:xfrm>
            <a:off x="7289850" y="137159"/>
            <a:ext cx="72390" cy="271780"/>
          </a:xfrm>
          <a:custGeom>
            <a:avLst/>
            <a:gdLst/>
            <a:ahLst/>
            <a:cxnLst/>
            <a:rect l="l" t="t" r="r" b="b"/>
            <a:pathLst>
              <a:path w="72390" h="271780">
                <a:moveTo>
                  <a:pt x="72339" y="0"/>
                </a:moveTo>
                <a:lnTo>
                  <a:pt x="38049" y="0"/>
                </a:lnTo>
                <a:lnTo>
                  <a:pt x="35471" y="0"/>
                </a:lnTo>
                <a:lnTo>
                  <a:pt x="1181" y="0"/>
                </a:lnTo>
                <a:lnTo>
                  <a:pt x="0" y="271780"/>
                </a:lnTo>
                <a:lnTo>
                  <a:pt x="34290" y="271780"/>
                </a:lnTo>
                <a:lnTo>
                  <a:pt x="38049" y="271780"/>
                </a:lnTo>
                <a:lnTo>
                  <a:pt x="72339" y="271780"/>
                </a:lnTo>
                <a:lnTo>
                  <a:pt x="72339" y="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g object 117"/>
          <p:cNvSpPr/>
          <p:nvPr/>
        </p:nvSpPr>
        <p:spPr>
          <a:xfrm>
            <a:off x="725556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g object 118"/>
          <p:cNvSpPr/>
          <p:nvPr/>
        </p:nvSpPr>
        <p:spPr>
          <a:xfrm>
            <a:off x="722127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535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g object 119"/>
          <p:cNvSpPr/>
          <p:nvPr/>
        </p:nvSpPr>
        <p:spPr>
          <a:xfrm>
            <a:off x="718698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636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g object 120"/>
          <p:cNvSpPr/>
          <p:nvPr/>
        </p:nvSpPr>
        <p:spPr>
          <a:xfrm>
            <a:off x="715269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737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g object 121"/>
          <p:cNvSpPr/>
          <p:nvPr/>
        </p:nvSpPr>
        <p:spPr>
          <a:xfrm>
            <a:off x="71196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g object 122"/>
          <p:cNvSpPr/>
          <p:nvPr/>
        </p:nvSpPr>
        <p:spPr>
          <a:xfrm>
            <a:off x="7084109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393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g object 123"/>
          <p:cNvSpPr/>
          <p:nvPr/>
        </p:nvSpPr>
        <p:spPr>
          <a:xfrm>
            <a:off x="704981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9" y="0"/>
                </a:moveTo>
                <a:lnTo>
                  <a:pt x="1192" y="0"/>
                </a:lnTo>
                <a:lnTo>
                  <a:pt x="0" y="271780"/>
                </a:lnTo>
                <a:lnTo>
                  <a:pt x="38049" y="271780"/>
                </a:lnTo>
                <a:lnTo>
                  <a:pt x="38049" y="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g object 124"/>
          <p:cNvSpPr/>
          <p:nvPr/>
        </p:nvSpPr>
        <p:spPr>
          <a:xfrm>
            <a:off x="701553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9" y="0"/>
                </a:moveTo>
                <a:lnTo>
                  <a:pt x="1192" y="0"/>
                </a:lnTo>
                <a:lnTo>
                  <a:pt x="0" y="271780"/>
                </a:lnTo>
                <a:lnTo>
                  <a:pt x="38049" y="271780"/>
                </a:lnTo>
                <a:lnTo>
                  <a:pt x="38049" y="0"/>
                </a:lnTo>
                <a:close/>
              </a:path>
            </a:pathLst>
          </a:custGeom>
          <a:solidFill>
            <a:srgbClr val="3B3B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g object 125"/>
          <p:cNvSpPr/>
          <p:nvPr/>
        </p:nvSpPr>
        <p:spPr>
          <a:xfrm>
            <a:off x="69824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0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g object 126"/>
          <p:cNvSpPr/>
          <p:nvPr/>
        </p:nvSpPr>
        <p:spPr>
          <a:xfrm>
            <a:off x="69481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0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3D3D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g object 127"/>
          <p:cNvSpPr/>
          <p:nvPr/>
        </p:nvSpPr>
        <p:spPr>
          <a:xfrm>
            <a:off x="69138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0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g object 128"/>
          <p:cNvSpPr/>
          <p:nvPr/>
        </p:nvSpPr>
        <p:spPr>
          <a:xfrm>
            <a:off x="68795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g object 129"/>
          <p:cNvSpPr/>
          <p:nvPr/>
        </p:nvSpPr>
        <p:spPr>
          <a:xfrm>
            <a:off x="68452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040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g object 130"/>
          <p:cNvSpPr/>
          <p:nvPr/>
        </p:nvSpPr>
        <p:spPr>
          <a:xfrm>
            <a:off x="68110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g object 131"/>
          <p:cNvSpPr/>
          <p:nvPr/>
        </p:nvSpPr>
        <p:spPr>
          <a:xfrm>
            <a:off x="67767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242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g object 132"/>
          <p:cNvSpPr/>
          <p:nvPr/>
        </p:nvSpPr>
        <p:spPr>
          <a:xfrm>
            <a:off x="67424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g object 133"/>
          <p:cNvSpPr/>
          <p:nvPr/>
        </p:nvSpPr>
        <p:spPr>
          <a:xfrm>
            <a:off x="67081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444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g object 134"/>
          <p:cNvSpPr/>
          <p:nvPr/>
        </p:nvSpPr>
        <p:spPr>
          <a:xfrm>
            <a:off x="66738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g object 135"/>
          <p:cNvSpPr/>
          <p:nvPr/>
        </p:nvSpPr>
        <p:spPr>
          <a:xfrm>
            <a:off x="663960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4646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g object 136"/>
          <p:cNvSpPr/>
          <p:nvPr/>
        </p:nvSpPr>
        <p:spPr>
          <a:xfrm>
            <a:off x="660531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g object 137"/>
          <p:cNvSpPr/>
          <p:nvPr/>
        </p:nvSpPr>
        <p:spPr>
          <a:xfrm>
            <a:off x="65710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848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g object 138"/>
          <p:cNvSpPr/>
          <p:nvPr/>
        </p:nvSpPr>
        <p:spPr>
          <a:xfrm>
            <a:off x="65367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g object 139"/>
          <p:cNvSpPr/>
          <p:nvPr/>
        </p:nvSpPr>
        <p:spPr>
          <a:xfrm>
            <a:off x="65024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A4A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g object 140"/>
          <p:cNvSpPr/>
          <p:nvPr/>
        </p:nvSpPr>
        <p:spPr>
          <a:xfrm>
            <a:off x="64681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g object 141"/>
          <p:cNvSpPr/>
          <p:nvPr/>
        </p:nvSpPr>
        <p:spPr>
          <a:xfrm>
            <a:off x="643386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C4C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g object 142"/>
          <p:cNvSpPr/>
          <p:nvPr/>
        </p:nvSpPr>
        <p:spPr>
          <a:xfrm>
            <a:off x="63995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g object 143"/>
          <p:cNvSpPr/>
          <p:nvPr/>
        </p:nvSpPr>
        <p:spPr>
          <a:xfrm>
            <a:off x="63652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E4E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g object 144"/>
          <p:cNvSpPr/>
          <p:nvPr/>
        </p:nvSpPr>
        <p:spPr>
          <a:xfrm>
            <a:off x="63310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g object 145"/>
          <p:cNvSpPr/>
          <p:nvPr/>
        </p:nvSpPr>
        <p:spPr>
          <a:xfrm>
            <a:off x="6296704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5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5050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g object 146"/>
          <p:cNvSpPr/>
          <p:nvPr/>
        </p:nvSpPr>
        <p:spPr>
          <a:xfrm>
            <a:off x="6262414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5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g object 147"/>
          <p:cNvSpPr/>
          <p:nvPr/>
        </p:nvSpPr>
        <p:spPr>
          <a:xfrm>
            <a:off x="62293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252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g object 148"/>
          <p:cNvSpPr/>
          <p:nvPr/>
        </p:nvSpPr>
        <p:spPr>
          <a:xfrm>
            <a:off x="6193834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g object 149"/>
          <p:cNvSpPr/>
          <p:nvPr/>
        </p:nvSpPr>
        <p:spPr>
          <a:xfrm>
            <a:off x="6159544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5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5454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g object 150"/>
          <p:cNvSpPr/>
          <p:nvPr/>
        </p:nvSpPr>
        <p:spPr>
          <a:xfrm>
            <a:off x="6125254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5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g object 151"/>
          <p:cNvSpPr/>
          <p:nvPr/>
        </p:nvSpPr>
        <p:spPr>
          <a:xfrm>
            <a:off x="60921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65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g object 152"/>
          <p:cNvSpPr/>
          <p:nvPr/>
        </p:nvSpPr>
        <p:spPr>
          <a:xfrm>
            <a:off x="60579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g object 153"/>
          <p:cNvSpPr/>
          <p:nvPr/>
        </p:nvSpPr>
        <p:spPr>
          <a:xfrm>
            <a:off x="602360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858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g object 154"/>
          <p:cNvSpPr/>
          <p:nvPr/>
        </p:nvSpPr>
        <p:spPr>
          <a:xfrm>
            <a:off x="59893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g object 155"/>
          <p:cNvSpPr/>
          <p:nvPr/>
        </p:nvSpPr>
        <p:spPr>
          <a:xfrm>
            <a:off x="59550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A5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g object 156"/>
          <p:cNvSpPr/>
          <p:nvPr/>
        </p:nvSpPr>
        <p:spPr>
          <a:xfrm>
            <a:off x="59207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g object 157"/>
          <p:cNvSpPr/>
          <p:nvPr/>
        </p:nvSpPr>
        <p:spPr>
          <a:xfrm>
            <a:off x="58864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C5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g object 158"/>
          <p:cNvSpPr/>
          <p:nvPr/>
        </p:nvSpPr>
        <p:spPr>
          <a:xfrm>
            <a:off x="58521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g object 159"/>
          <p:cNvSpPr/>
          <p:nvPr/>
        </p:nvSpPr>
        <p:spPr>
          <a:xfrm>
            <a:off x="58178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E5E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g object 160"/>
          <p:cNvSpPr/>
          <p:nvPr/>
        </p:nvSpPr>
        <p:spPr>
          <a:xfrm>
            <a:off x="57835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g object 161"/>
          <p:cNvSpPr/>
          <p:nvPr/>
        </p:nvSpPr>
        <p:spPr>
          <a:xfrm>
            <a:off x="57492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060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g object 162"/>
          <p:cNvSpPr/>
          <p:nvPr/>
        </p:nvSpPr>
        <p:spPr>
          <a:xfrm>
            <a:off x="5715044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g object 163"/>
          <p:cNvSpPr/>
          <p:nvPr/>
        </p:nvSpPr>
        <p:spPr>
          <a:xfrm>
            <a:off x="56807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92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262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g object 164"/>
          <p:cNvSpPr/>
          <p:nvPr/>
        </p:nvSpPr>
        <p:spPr>
          <a:xfrm>
            <a:off x="564645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92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g object 165"/>
          <p:cNvSpPr/>
          <p:nvPr/>
        </p:nvSpPr>
        <p:spPr>
          <a:xfrm>
            <a:off x="56121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0" y="0"/>
                </a:moveTo>
                <a:lnTo>
                  <a:pt x="38100" y="0"/>
                </a:lnTo>
                <a:lnTo>
                  <a:pt x="38100" y="271780"/>
                </a:lnTo>
                <a:lnTo>
                  <a:pt x="0" y="271780"/>
                </a:lnTo>
                <a:lnTo>
                  <a:pt x="0" y="0"/>
                </a:lnTo>
                <a:close/>
              </a:path>
            </a:pathLst>
          </a:custGeom>
          <a:solidFill>
            <a:srgbClr val="6464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g object 166"/>
          <p:cNvSpPr/>
          <p:nvPr/>
        </p:nvSpPr>
        <p:spPr>
          <a:xfrm>
            <a:off x="5543588" y="137159"/>
            <a:ext cx="72390" cy="271780"/>
          </a:xfrm>
          <a:custGeom>
            <a:avLst/>
            <a:gdLst/>
            <a:ahLst/>
            <a:cxnLst/>
            <a:rect l="l" t="t" r="r" b="b"/>
            <a:pathLst>
              <a:path w="72389" h="271780">
                <a:moveTo>
                  <a:pt x="72301" y="0"/>
                </a:moveTo>
                <a:lnTo>
                  <a:pt x="38061" y="0"/>
                </a:lnTo>
                <a:lnTo>
                  <a:pt x="35471" y="0"/>
                </a:lnTo>
                <a:lnTo>
                  <a:pt x="1181" y="0"/>
                </a:lnTo>
                <a:lnTo>
                  <a:pt x="0" y="271780"/>
                </a:lnTo>
                <a:lnTo>
                  <a:pt x="34290" y="271780"/>
                </a:lnTo>
                <a:lnTo>
                  <a:pt x="38061" y="271780"/>
                </a:lnTo>
                <a:lnTo>
                  <a:pt x="71120" y="271780"/>
                </a:lnTo>
                <a:lnTo>
                  <a:pt x="72301" y="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g object 167"/>
          <p:cNvSpPr/>
          <p:nvPr/>
        </p:nvSpPr>
        <p:spPr>
          <a:xfrm>
            <a:off x="55092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92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g object 168"/>
          <p:cNvSpPr/>
          <p:nvPr/>
        </p:nvSpPr>
        <p:spPr>
          <a:xfrm>
            <a:off x="547500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868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g object 169"/>
          <p:cNvSpPr/>
          <p:nvPr/>
        </p:nvSpPr>
        <p:spPr>
          <a:xfrm>
            <a:off x="544071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g object 170"/>
          <p:cNvSpPr/>
          <p:nvPr/>
        </p:nvSpPr>
        <p:spPr>
          <a:xfrm>
            <a:off x="540642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A6A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g object 171"/>
          <p:cNvSpPr/>
          <p:nvPr/>
        </p:nvSpPr>
        <p:spPr>
          <a:xfrm>
            <a:off x="537213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g object 172"/>
          <p:cNvSpPr/>
          <p:nvPr/>
        </p:nvSpPr>
        <p:spPr>
          <a:xfrm>
            <a:off x="5337848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6C6C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g object 173"/>
          <p:cNvSpPr/>
          <p:nvPr/>
        </p:nvSpPr>
        <p:spPr>
          <a:xfrm>
            <a:off x="530355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g object 174"/>
          <p:cNvSpPr/>
          <p:nvPr/>
        </p:nvSpPr>
        <p:spPr>
          <a:xfrm>
            <a:off x="526926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E6E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g object 175"/>
          <p:cNvSpPr/>
          <p:nvPr/>
        </p:nvSpPr>
        <p:spPr>
          <a:xfrm>
            <a:off x="523497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g object 176"/>
          <p:cNvSpPr/>
          <p:nvPr/>
        </p:nvSpPr>
        <p:spPr>
          <a:xfrm>
            <a:off x="5200688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7070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g object 177"/>
          <p:cNvSpPr/>
          <p:nvPr/>
        </p:nvSpPr>
        <p:spPr>
          <a:xfrm>
            <a:off x="51676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g object 178"/>
          <p:cNvSpPr/>
          <p:nvPr/>
        </p:nvSpPr>
        <p:spPr>
          <a:xfrm>
            <a:off x="51333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272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g object 179"/>
          <p:cNvSpPr/>
          <p:nvPr/>
        </p:nvSpPr>
        <p:spPr>
          <a:xfrm>
            <a:off x="50990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bg object 180"/>
          <p:cNvSpPr/>
          <p:nvPr/>
        </p:nvSpPr>
        <p:spPr>
          <a:xfrm>
            <a:off x="50647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474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bg object 181"/>
          <p:cNvSpPr/>
          <p:nvPr/>
        </p:nvSpPr>
        <p:spPr>
          <a:xfrm>
            <a:off x="50304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bg object 182"/>
          <p:cNvSpPr/>
          <p:nvPr/>
        </p:nvSpPr>
        <p:spPr>
          <a:xfrm>
            <a:off x="49961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676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bg object 183"/>
          <p:cNvSpPr/>
          <p:nvPr/>
        </p:nvSpPr>
        <p:spPr>
          <a:xfrm>
            <a:off x="496192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bg object 184"/>
          <p:cNvSpPr/>
          <p:nvPr/>
        </p:nvSpPr>
        <p:spPr>
          <a:xfrm>
            <a:off x="492763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7878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bg object 185"/>
          <p:cNvSpPr/>
          <p:nvPr/>
        </p:nvSpPr>
        <p:spPr>
          <a:xfrm>
            <a:off x="489334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bg object 186"/>
          <p:cNvSpPr/>
          <p:nvPr/>
        </p:nvSpPr>
        <p:spPr>
          <a:xfrm>
            <a:off x="485905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A7A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bg object 187"/>
          <p:cNvSpPr/>
          <p:nvPr/>
        </p:nvSpPr>
        <p:spPr>
          <a:xfrm>
            <a:off x="482476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bg object 188"/>
          <p:cNvSpPr/>
          <p:nvPr/>
        </p:nvSpPr>
        <p:spPr>
          <a:xfrm>
            <a:off x="479047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C7C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bg object 189"/>
          <p:cNvSpPr/>
          <p:nvPr/>
        </p:nvSpPr>
        <p:spPr>
          <a:xfrm>
            <a:off x="475618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bg object 190"/>
          <p:cNvSpPr/>
          <p:nvPr/>
        </p:nvSpPr>
        <p:spPr>
          <a:xfrm>
            <a:off x="472189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bg object 191"/>
          <p:cNvSpPr/>
          <p:nvPr/>
        </p:nvSpPr>
        <p:spPr>
          <a:xfrm>
            <a:off x="468760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bg object 192"/>
          <p:cNvSpPr/>
          <p:nvPr/>
        </p:nvSpPr>
        <p:spPr>
          <a:xfrm>
            <a:off x="465331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bg object 193"/>
          <p:cNvSpPr/>
          <p:nvPr/>
        </p:nvSpPr>
        <p:spPr>
          <a:xfrm>
            <a:off x="461902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8181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bg object 194"/>
          <p:cNvSpPr/>
          <p:nvPr/>
        </p:nvSpPr>
        <p:spPr>
          <a:xfrm>
            <a:off x="4584733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bg object 195"/>
          <p:cNvSpPr/>
          <p:nvPr/>
        </p:nvSpPr>
        <p:spPr>
          <a:xfrm>
            <a:off x="45516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383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bg object 196"/>
          <p:cNvSpPr/>
          <p:nvPr/>
        </p:nvSpPr>
        <p:spPr>
          <a:xfrm>
            <a:off x="45173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bg object 197"/>
          <p:cNvSpPr/>
          <p:nvPr/>
        </p:nvSpPr>
        <p:spPr>
          <a:xfrm>
            <a:off x="44831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585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bg object 198"/>
          <p:cNvSpPr/>
          <p:nvPr/>
        </p:nvSpPr>
        <p:spPr>
          <a:xfrm>
            <a:off x="4447573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bg object 199"/>
          <p:cNvSpPr/>
          <p:nvPr/>
        </p:nvSpPr>
        <p:spPr>
          <a:xfrm>
            <a:off x="44145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787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bg object 200"/>
          <p:cNvSpPr/>
          <p:nvPr/>
        </p:nvSpPr>
        <p:spPr>
          <a:xfrm>
            <a:off x="43802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bg object 201"/>
          <p:cNvSpPr/>
          <p:nvPr/>
        </p:nvSpPr>
        <p:spPr>
          <a:xfrm>
            <a:off x="43459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989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bg object 202"/>
          <p:cNvSpPr/>
          <p:nvPr/>
        </p:nvSpPr>
        <p:spPr>
          <a:xfrm>
            <a:off x="43116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bg object 203"/>
          <p:cNvSpPr/>
          <p:nvPr/>
        </p:nvSpPr>
        <p:spPr>
          <a:xfrm>
            <a:off x="42773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B8B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bg object 204"/>
          <p:cNvSpPr/>
          <p:nvPr/>
        </p:nvSpPr>
        <p:spPr>
          <a:xfrm>
            <a:off x="42430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bg object 205"/>
          <p:cNvSpPr/>
          <p:nvPr/>
        </p:nvSpPr>
        <p:spPr>
          <a:xfrm>
            <a:off x="420880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8D8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bg object 206"/>
          <p:cNvSpPr/>
          <p:nvPr/>
        </p:nvSpPr>
        <p:spPr>
          <a:xfrm>
            <a:off x="41744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0" y="0"/>
                </a:moveTo>
                <a:lnTo>
                  <a:pt x="38100" y="0"/>
                </a:lnTo>
                <a:lnTo>
                  <a:pt x="38100" y="271780"/>
                </a:lnTo>
                <a:lnTo>
                  <a:pt x="0" y="271780"/>
                </a:lnTo>
                <a:lnTo>
                  <a:pt x="0" y="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bg object 207"/>
          <p:cNvSpPr/>
          <p:nvPr/>
        </p:nvSpPr>
        <p:spPr>
          <a:xfrm>
            <a:off x="41402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9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9" y="0"/>
                </a:lnTo>
                <a:close/>
              </a:path>
            </a:pathLst>
          </a:custGeom>
          <a:solidFill>
            <a:srgbClr val="8F8F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bg object 208"/>
          <p:cNvSpPr/>
          <p:nvPr/>
        </p:nvSpPr>
        <p:spPr>
          <a:xfrm>
            <a:off x="410590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9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9" y="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bg object 209"/>
          <p:cNvSpPr/>
          <p:nvPr/>
        </p:nvSpPr>
        <p:spPr>
          <a:xfrm>
            <a:off x="407164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9191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bg object 210"/>
          <p:cNvSpPr/>
          <p:nvPr/>
        </p:nvSpPr>
        <p:spPr>
          <a:xfrm>
            <a:off x="403735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bg object 211"/>
          <p:cNvSpPr/>
          <p:nvPr/>
        </p:nvSpPr>
        <p:spPr>
          <a:xfrm>
            <a:off x="400306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39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bg object 212"/>
          <p:cNvSpPr/>
          <p:nvPr/>
        </p:nvSpPr>
        <p:spPr>
          <a:xfrm>
            <a:off x="396877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bg object 213"/>
          <p:cNvSpPr/>
          <p:nvPr/>
        </p:nvSpPr>
        <p:spPr>
          <a:xfrm>
            <a:off x="393448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595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bg object 214"/>
          <p:cNvSpPr/>
          <p:nvPr/>
        </p:nvSpPr>
        <p:spPr>
          <a:xfrm>
            <a:off x="390019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bg object 215"/>
          <p:cNvSpPr/>
          <p:nvPr/>
        </p:nvSpPr>
        <p:spPr>
          <a:xfrm>
            <a:off x="386590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797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bg object 216"/>
          <p:cNvSpPr/>
          <p:nvPr/>
        </p:nvSpPr>
        <p:spPr>
          <a:xfrm>
            <a:off x="383161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89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bg object 217"/>
          <p:cNvSpPr/>
          <p:nvPr/>
        </p:nvSpPr>
        <p:spPr>
          <a:xfrm>
            <a:off x="379732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bg object 218"/>
          <p:cNvSpPr/>
          <p:nvPr/>
        </p:nvSpPr>
        <p:spPr>
          <a:xfrm>
            <a:off x="376303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bg object 219"/>
          <p:cNvSpPr/>
          <p:nvPr/>
        </p:nvSpPr>
        <p:spPr>
          <a:xfrm>
            <a:off x="372874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bg object 220"/>
          <p:cNvSpPr/>
          <p:nvPr/>
        </p:nvSpPr>
        <p:spPr>
          <a:xfrm>
            <a:off x="3694457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bg object 221"/>
          <p:cNvSpPr/>
          <p:nvPr/>
        </p:nvSpPr>
        <p:spPr>
          <a:xfrm>
            <a:off x="366140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9D9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bg object 222"/>
          <p:cNvSpPr/>
          <p:nvPr/>
        </p:nvSpPr>
        <p:spPr>
          <a:xfrm>
            <a:off x="36271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bg object 223"/>
          <p:cNvSpPr/>
          <p:nvPr/>
        </p:nvSpPr>
        <p:spPr>
          <a:xfrm>
            <a:off x="3591587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9F9F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bg object 224"/>
          <p:cNvSpPr/>
          <p:nvPr/>
        </p:nvSpPr>
        <p:spPr>
          <a:xfrm>
            <a:off x="3557297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bg object 225"/>
          <p:cNvSpPr/>
          <p:nvPr/>
        </p:nvSpPr>
        <p:spPr>
          <a:xfrm>
            <a:off x="35242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1A1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bg object 226"/>
          <p:cNvSpPr/>
          <p:nvPr/>
        </p:nvSpPr>
        <p:spPr>
          <a:xfrm>
            <a:off x="34899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bg object 227"/>
          <p:cNvSpPr/>
          <p:nvPr/>
        </p:nvSpPr>
        <p:spPr>
          <a:xfrm>
            <a:off x="34556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3A3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bg object 228"/>
          <p:cNvSpPr/>
          <p:nvPr/>
        </p:nvSpPr>
        <p:spPr>
          <a:xfrm>
            <a:off x="34213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bg object 229"/>
          <p:cNvSpPr/>
          <p:nvPr/>
        </p:nvSpPr>
        <p:spPr>
          <a:xfrm>
            <a:off x="33870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2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5A5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bg object 230"/>
          <p:cNvSpPr/>
          <p:nvPr/>
        </p:nvSpPr>
        <p:spPr>
          <a:xfrm>
            <a:off x="33528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2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bg object 231"/>
          <p:cNvSpPr/>
          <p:nvPr/>
        </p:nvSpPr>
        <p:spPr>
          <a:xfrm>
            <a:off x="331853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A7A7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bg object 232"/>
          <p:cNvSpPr/>
          <p:nvPr/>
        </p:nvSpPr>
        <p:spPr>
          <a:xfrm>
            <a:off x="328421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0" y="0"/>
                </a:moveTo>
                <a:lnTo>
                  <a:pt x="38100" y="0"/>
                </a:lnTo>
                <a:lnTo>
                  <a:pt x="38100" y="271780"/>
                </a:lnTo>
                <a:lnTo>
                  <a:pt x="0" y="271780"/>
                </a:lnTo>
                <a:lnTo>
                  <a:pt x="0" y="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bg object 233"/>
          <p:cNvSpPr/>
          <p:nvPr/>
        </p:nvSpPr>
        <p:spPr>
          <a:xfrm>
            <a:off x="32499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2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9A9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bg object 234"/>
          <p:cNvSpPr/>
          <p:nvPr/>
        </p:nvSpPr>
        <p:spPr>
          <a:xfrm>
            <a:off x="321564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2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bg object 235"/>
          <p:cNvSpPr/>
          <p:nvPr/>
        </p:nvSpPr>
        <p:spPr>
          <a:xfrm>
            <a:off x="318137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ABAB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bg object 236"/>
          <p:cNvSpPr/>
          <p:nvPr/>
        </p:nvSpPr>
        <p:spPr>
          <a:xfrm>
            <a:off x="314708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bg object 237"/>
          <p:cNvSpPr/>
          <p:nvPr/>
        </p:nvSpPr>
        <p:spPr>
          <a:xfrm>
            <a:off x="311279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ADAD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bg object 238"/>
          <p:cNvSpPr/>
          <p:nvPr/>
        </p:nvSpPr>
        <p:spPr>
          <a:xfrm>
            <a:off x="307850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bg object 239"/>
          <p:cNvSpPr/>
          <p:nvPr/>
        </p:nvSpPr>
        <p:spPr>
          <a:xfrm>
            <a:off x="304421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AFA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bg object 240"/>
          <p:cNvSpPr/>
          <p:nvPr/>
        </p:nvSpPr>
        <p:spPr>
          <a:xfrm>
            <a:off x="300992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bg object 241"/>
          <p:cNvSpPr/>
          <p:nvPr/>
        </p:nvSpPr>
        <p:spPr>
          <a:xfrm>
            <a:off x="297563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1B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bg object 242"/>
          <p:cNvSpPr/>
          <p:nvPr/>
        </p:nvSpPr>
        <p:spPr>
          <a:xfrm>
            <a:off x="294134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bg object 243"/>
          <p:cNvSpPr/>
          <p:nvPr/>
        </p:nvSpPr>
        <p:spPr>
          <a:xfrm>
            <a:off x="290705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3B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bg object 244"/>
          <p:cNvSpPr/>
          <p:nvPr/>
        </p:nvSpPr>
        <p:spPr>
          <a:xfrm>
            <a:off x="287276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bg object 245"/>
          <p:cNvSpPr/>
          <p:nvPr/>
        </p:nvSpPr>
        <p:spPr>
          <a:xfrm>
            <a:off x="283847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5B5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bg object 246"/>
          <p:cNvSpPr/>
          <p:nvPr/>
        </p:nvSpPr>
        <p:spPr>
          <a:xfrm>
            <a:off x="280417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5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bg object 247"/>
          <p:cNvSpPr/>
          <p:nvPr/>
        </p:nvSpPr>
        <p:spPr>
          <a:xfrm>
            <a:off x="277114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B7B7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bg object 248"/>
          <p:cNvSpPr/>
          <p:nvPr/>
        </p:nvSpPr>
        <p:spPr>
          <a:xfrm>
            <a:off x="27368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bg object 249"/>
          <p:cNvSpPr/>
          <p:nvPr/>
        </p:nvSpPr>
        <p:spPr>
          <a:xfrm>
            <a:off x="270130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B9B9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bg object 250"/>
          <p:cNvSpPr/>
          <p:nvPr/>
        </p:nvSpPr>
        <p:spPr>
          <a:xfrm>
            <a:off x="266701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bg object 251"/>
          <p:cNvSpPr/>
          <p:nvPr/>
        </p:nvSpPr>
        <p:spPr>
          <a:xfrm>
            <a:off x="26339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BBB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bg object 252"/>
          <p:cNvSpPr/>
          <p:nvPr/>
        </p:nvSpPr>
        <p:spPr>
          <a:xfrm>
            <a:off x="259969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bg object 253"/>
          <p:cNvSpPr/>
          <p:nvPr/>
        </p:nvSpPr>
        <p:spPr>
          <a:xfrm>
            <a:off x="25654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BDBD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bg object 254"/>
          <p:cNvSpPr/>
          <p:nvPr/>
        </p:nvSpPr>
        <p:spPr>
          <a:xfrm>
            <a:off x="253110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bg object 255"/>
          <p:cNvSpPr/>
          <p:nvPr/>
        </p:nvSpPr>
        <p:spPr>
          <a:xfrm>
            <a:off x="249681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bg object 256"/>
          <p:cNvSpPr/>
          <p:nvPr/>
        </p:nvSpPr>
        <p:spPr>
          <a:xfrm>
            <a:off x="24625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C0C0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bg object 257"/>
          <p:cNvSpPr/>
          <p:nvPr/>
        </p:nvSpPr>
        <p:spPr>
          <a:xfrm>
            <a:off x="242824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bg object 258"/>
          <p:cNvSpPr/>
          <p:nvPr/>
        </p:nvSpPr>
        <p:spPr>
          <a:xfrm>
            <a:off x="23939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C2C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bg object 259"/>
          <p:cNvSpPr/>
          <p:nvPr/>
        </p:nvSpPr>
        <p:spPr>
          <a:xfrm>
            <a:off x="23596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bg object 260"/>
          <p:cNvSpPr/>
          <p:nvPr/>
        </p:nvSpPr>
        <p:spPr>
          <a:xfrm>
            <a:off x="232536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C4C4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bg object 261"/>
          <p:cNvSpPr/>
          <p:nvPr/>
        </p:nvSpPr>
        <p:spPr>
          <a:xfrm>
            <a:off x="229109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bg object 262"/>
          <p:cNvSpPr/>
          <p:nvPr/>
        </p:nvSpPr>
        <p:spPr>
          <a:xfrm>
            <a:off x="225680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6C6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bg object 263"/>
          <p:cNvSpPr/>
          <p:nvPr/>
        </p:nvSpPr>
        <p:spPr>
          <a:xfrm>
            <a:off x="222251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bg object 264"/>
          <p:cNvSpPr/>
          <p:nvPr/>
        </p:nvSpPr>
        <p:spPr>
          <a:xfrm>
            <a:off x="218822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8C8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bg object 265"/>
          <p:cNvSpPr/>
          <p:nvPr/>
        </p:nvSpPr>
        <p:spPr>
          <a:xfrm>
            <a:off x="215393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bg object 266"/>
          <p:cNvSpPr/>
          <p:nvPr/>
        </p:nvSpPr>
        <p:spPr>
          <a:xfrm>
            <a:off x="211964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ACA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bg object 267"/>
          <p:cNvSpPr/>
          <p:nvPr/>
        </p:nvSpPr>
        <p:spPr>
          <a:xfrm>
            <a:off x="2051062" y="137159"/>
            <a:ext cx="72390" cy="271780"/>
          </a:xfrm>
          <a:custGeom>
            <a:avLst/>
            <a:gdLst/>
            <a:ahLst/>
            <a:cxnLst/>
            <a:rect l="l" t="t" r="r" b="b"/>
            <a:pathLst>
              <a:path w="72389" h="271780">
                <a:moveTo>
                  <a:pt x="72377" y="0"/>
                </a:moveTo>
                <a:lnTo>
                  <a:pt x="38087" y="0"/>
                </a:lnTo>
                <a:lnTo>
                  <a:pt x="35471" y="0"/>
                </a:lnTo>
                <a:lnTo>
                  <a:pt x="1181" y="0"/>
                </a:lnTo>
                <a:lnTo>
                  <a:pt x="0" y="271780"/>
                </a:lnTo>
                <a:lnTo>
                  <a:pt x="34290" y="271780"/>
                </a:lnTo>
                <a:lnTo>
                  <a:pt x="38087" y="271780"/>
                </a:lnTo>
                <a:lnTo>
                  <a:pt x="72377" y="271780"/>
                </a:lnTo>
                <a:lnTo>
                  <a:pt x="72377" y="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bg object 268"/>
          <p:cNvSpPr/>
          <p:nvPr/>
        </p:nvSpPr>
        <p:spPr>
          <a:xfrm>
            <a:off x="201677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bg object 269"/>
          <p:cNvSpPr/>
          <p:nvPr/>
        </p:nvSpPr>
        <p:spPr>
          <a:xfrm>
            <a:off x="198248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8" y="0"/>
                </a:moveTo>
                <a:lnTo>
                  <a:pt x="1192" y="0"/>
                </a:lnTo>
                <a:lnTo>
                  <a:pt x="0" y="271780"/>
                </a:lnTo>
                <a:lnTo>
                  <a:pt x="38088" y="271780"/>
                </a:lnTo>
                <a:lnTo>
                  <a:pt x="38088" y="0"/>
                </a:lnTo>
                <a:close/>
              </a:path>
            </a:pathLst>
          </a:custGeom>
          <a:solidFill>
            <a:srgbClr val="CECE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bg object 270"/>
          <p:cNvSpPr/>
          <p:nvPr/>
        </p:nvSpPr>
        <p:spPr>
          <a:xfrm>
            <a:off x="194819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8" y="0"/>
                </a:moveTo>
                <a:lnTo>
                  <a:pt x="1192" y="0"/>
                </a:lnTo>
                <a:lnTo>
                  <a:pt x="0" y="271780"/>
                </a:lnTo>
                <a:lnTo>
                  <a:pt x="38088" y="271780"/>
                </a:lnTo>
                <a:lnTo>
                  <a:pt x="38088" y="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bg object 271"/>
          <p:cNvSpPr/>
          <p:nvPr/>
        </p:nvSpPr>
        <p:spPr>
          <a:xfrm>
            <a:off x="1913901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D0D0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bg object 272"/>
          <p:cNvSpPr/>
          <p:nvPr/>
        </p:nvSpPr>
        <p:spPr>
          <a:xfrm>
            <a:off x="188086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bg object 273"/>
          <p:cNvSpPr/>
          <p:nvPr/>
        </p:nvSpPr>
        <p:spPr>
          <a:xfrm>
            <a:off x="1845321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D2D2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bg object 274"/>
          <p:cNvSpPr/>
          <p:nvPr/>
        </p:nvSpPr>
        <p:spPr>
          <a:xfrm>
            <a:off x="181103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8" y="0"/>
                </a:moveTo>
                <a:lnTo>
                  <a:pt x="1192" y="0"/>
                </a:lnTo>
                <a:lnTo>
                  <a:pt x="0" y="271780"/>
                </a:lnTo>
                <a:lnTo>
                  <a:pt x="38088" y="271780"/>
                </a:lnTo>
                <a:lnTo>
                  <a:pt x="38088" y="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bg object 275"/>
          <p:cNvSpPr/>
          <p:nvPr/>
        </p:nvSpPr>
        <p:spPr>
          <a:xfrm>
            <a:off x="1776741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D4D4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bg object 276"/>
          <p:cNvSpPr/>
          <p:nvPr/>
        </p:nvSpPr>
        <p:spPr>
          <a:xfrm>
            <a:off x="17437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bg object 277"/>
          <p:cNvSpPr/>
          <p:nvPr/>
        </p:nvSpPr>
        <p:spPr>
          <a:xfrm>
            <a:off x="170941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6D6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bg object 278"/>
          <p:cNvSpPr/>
          <p:nvPr/>
        </p:nvSpPr>
        <p:spPr>
          <a:xfrm>
            <a:off x="16751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bg object 279"/>
          <p:cNvSpPr/>
          <p:nvPr/>
        </p:nvSpPr>
        <p:spPr>
          <a:xfrm>
            <a:off x="164084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8D8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bg object 280"/>
          <p:cNvSpPr/>
          <p:nvPr/>
        </p:nvSpPr>
        <p:spPr>
          <a:xfrm>
            <a:off x="16065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bg object 281"/>
          <p:cNvSpPr/>
          <p:nvPr/>
        </p:nvSpPr>
        <p:spPr>
          <a:xfrm>
            <a:off x="15722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ADA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bg object 282"/>
          <p:cNvSpPr/>
          <p:nvPr/>
        </p:nvSpPr>
        <p:spPr>
          <a:xfrm>
            <a:off x="153796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bg object 283"/>
          <p:cNvSpPr/>
          <p:nvPr/>
        </p:nvSpPr>
        <p:spPr>
          <a:xfrm>
            <a:off x="15036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CD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bg object 284"/>
          <p:cNvSpPr/>
          <p:nvPr/>
        </p:nvSpPr>
        <p:spPr>
          <a:xfrm>
            <a:off x="146939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bg object 285"/>
          <p:cNvSpPr/>
          <p:nvPr/>
        </p:nvSpPr>
        <p:spPr>
          <a:xfrm>
            <a:off x="14350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ED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bg object 286"/>
          <p:cNvSpPr/>
          <p:nvPr/>
        </p:nvSpPr>
        <p:spPr>
          <a:xfrm>
            <a:off x="140082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bg object 287"/>
          <p:cNvSpPr/>
          <p:nvPr/>
        </p:nvSpPr>
        <p:spPr>
          <a:xfrm>
            <a:off x="136652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0E0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bg object 288"/>
          <p:cNvSpPr/>
          <p:nvPr/>
        </p:nvSpPr>
        <p:spPr>
          <a:xfrm>
            <a:off x="133223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bg object 289"/>
          <p:cNvSpPr/>
          <p:nvPr/>
        </p:nvSpPr>
        <p:spPr>
          <a:xfrm>
            <a:off x="129794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2E2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bg object 290"/>
          <p:cNvSpPr/>
          <p:nvPr/>
        </p:nvSpPr>
        <p:spPr>
          <a:xfrm>
            <a:off x="126365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bg object 291"/>
          <p:cNvSpPr/>
          <p:nvPr/>
        </p:nvSpPr>
        <p:spPr>
          <a:xfrm>
            <a:off x="122936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4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bg object 292"/>
          <p:cNvSpPr/>
          <p:nvPr/>
        </p:nvSpPr>
        <p:spPr>
          <a:xfrm>
            <a:off x="119507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bg object 293"/>
          <p:cNvSpPr/>
          <p:nvPr/>
        </p:nvSpPr>
        <p:spPr>
          <a:xfrm>
            <a:off x="116078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6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bg object 294"/>
          <p:cNvSpPr/>
          <p:nvPr/>
        </p:nvSpPr>
        <p:spPr>
          <a:xfrm>
            <a:off x="112649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bg object 295"/>
          <p:cNvSpPr/>
          <p:nvPr/>
        </p:nvSpPr>
        <p:spPr>
          <a:xfrm>
            <a:off x="109220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8E8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bg object 296"/>
          <p:cNvSpPr/>
          <p:nvPr/>
        </p:nvSpPr>
        <p:spPr>
          <a:xfrm>
            <a:off x="105791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bg object 297"/>
          <p:cNvSpPr/>
          <p:nvPr/>
        </p:nvSpPr>
        <p:spPr>
          <a:xfrm>
            <a:off x="1023625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EAEA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bg object 298"/>
          <p:cNvSpPr/>
          <p:nvPr/>
        </p:nvSpPr>
        <p:spPr>
          <a:xfrm>
            <a:off x="9905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bg object 299"/>
          <p:cNvSpPr/>
          <p:nvPr/>
        </p:nvSpPr>
        <p:spPr>
          <a:xfrm>
            <a:off x="955045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ECE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bg object 300"/>
          <p:cNvSpPr/>
          <p:nvPr/>
        </p:nvSpPr>
        <p:spPr>
          <a:xfrm>
            <a:off x="92075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bg object 301"/>
          <p:cNvSpPr/>
          <p:nvPr/>
        </p:nvSpPr>
        <p:spPr>
          <a:xfrm>
            <a:off x="886465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EEEE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bg object 302"/>
          <p:cNvSpPr/>
          <p:nvPr/>
        </p:nvSpPr>
        <p:spPr>
          <a:xfrm>
            <a:off x="8534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bg object 303"/>
          <p:cNvSpPr/>
          <p:nvPr/>
        </p:nvSpPr>
        <p:spPr>
          <a:xfrm>
            <a:off x="8191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0F0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bg object 304"/>
          <p:cNvSpPr/>
          <p:nvPr/>
        </p:nvSpPr>
        <p:spPr>
          <a:xfrm>
            <a:off x="7848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bg object 305"/>
          <p:cNvSpPr/>
          <p:nvPr/>
        </p:nvSpPr>
        <p:spPr>
          <a:xfrm>
            <a:off x="7505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2F2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bg object 306"/>
          <p:cNvSpPr/>
          <p:nvPr/>
        </p:nvSpPr>
        <p:spPr>
          <a:xfrm>
            <a:off x="7162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bg object 307"/>
          <p:cNvSpPr/>
          <p:nvPr/>
        </p:nvSpPr>
        <p:spPr>
          <a:xfrm>
            <a:off x="6819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4F4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bg object 308"/>
          <p:cNvSpPr/>
          <p:nvPr/>
        </p:nvSpPr>
        <p:spPr>
          <a:xfrm>
            <a:off x="6476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bg object 309"/>
          <p:cNvSpPr/>
          <p:nvPr/>
        </p:nvSpPr>
        <p:spPr>
          <a:xfrm>
            <a:off x="6134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6F6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bg object 310"/>
          <p:cNvSpPr/>
          <p:nvPr/>
        </p:nvSpPr>
        <p:spPr>
          <a:xfrm>
            <a:off x="5791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bg object 311"/>
          <p:cNvSpPr/>
          <p:nvPr/>
        </p:nvSpPr>
        <p:spPr>
          <a:xfrm>
            <a:off x="5448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8F8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bg object 312"/>
          <p:cNvSpPr/>
          <p:nvPr/>
        </p:nvSpPr>
        <p:spPr>
          <a:xfrm>
            <a:off x="5105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bg object 313"/>
          <p:cNvSpPr/>
          <p:nvPr/>
        </p:nvSpPr>
        <p:spPr>
          <a:xfrm>
            <a:off x="4762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100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8100" y="0"/>
                </a:lnTo>
                <a:close/>
              </a:path>
            </a:pathLst>
          </a:custGeom>
          <a:solidFill>
            <a:srgbClr val="FAFA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bg object 314"/>
          <p:cNvSpPr/>
          <p:nvPr/>
        </p:nvSpPr>
        <p:spPr>
          <a:xfrm>
            <a:off x="4419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100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8100" y="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bg object 315"/>
          <p:cNvSpPr/>
          <p:nvPr/>
        </p:nvSpPr>
        <p:spPr>
          <a:xfrm>
            <a:off x="411479" y="137160"/>
            <a:ext cx="34290" cy="271780"/>
          </a:xfrm>
          <a:custGeom>
            <a:avLst/>
            <a:gdLst/>
            <a:ahLst/>
            <a:cxnLst/>
            <a:rect l="l" t="t" r="r" b="b"/>
            <a:pathLst>
              <a:path w="34290" h="271780">
                <a:moveTo>
                  <a:pt x="34290" y="0"/>
                </a:moveTo>
                <a:lnTo>
                  <a:pt x="34289" y="271780"/>
                </a:lnTo>
                <a:lnTo>
                  <a:pt x="0" y="271780"/>
                </a:lnTo>
                <a:lnTo>
                  <a:pt x="0" y="0"/>
                </a:lnTo>
                <a:lnTo>
                  <a:pt x="34290" y="0"/>
                </a:lnTo>
                <a:close/>
              </a:path>
            </a:pathLst>
          </a:custGeom>
          <a:solidFill>
            <a:srgbClr val="FCFC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bg object 316"/>
          <p:cNvSpPr/>
          <p:nvPr/>
        </p:nvSpPr>
        <p:spPr>
          <a:xfrm>
            <a:off x="408940" y="0"/>
            <a:ext cx="276860" cy="274320"/>
          </a:xfrm>
          <a:custGeom>
            <a:avLst/>
            <a:gdLst/>
            <a:ahLst/>
            <a:cxnLst/>
            <a:rect l="l" t="t" r="r" b="b"/>
            <a:pathLst>
              <a:path w="276859" h="274320">
                <a:moveTo>
                  <a:pt x="137160" y="134620"/>
                </a:moveTo>
                <a:lnTo>
                  <a:pt x="0" y="134620"/>
                </a:lnTo>
                <a:lnTo>
                  <a:pt x="0" y="274320"/>
                </a:lnTo>
                <a:lnTo>
                  <a:pt x="68580" y="274320"/>
                </a:lnTo>
                <a:lnTo>
                  <a:pt x="137160" y="274320"/>
                </a:lnTo>
                <a:lnTo>
                  <a:pt x="137160" y="134620"/>
                </a:lnTo>
                <a:close/>
              </a:path>
              <a:path w="276859" h="274320">
                <a:moveTo>
                  <a:pt x="276860" y="0"/>
                </a:moveTo>
                <a:lnTo>
                  <a:pt x="138430" y="0"/>
                </a:lnTo>
                <a:lnTo>
                  <a:pt x="138430" y="135890"/>
                </a:lnTo>
                <a:lnTo>
                  <a:pt x="208280" y="135890"/>
                </a:lnTo>
                <a:lnTo>
                  <a:pt x="276860" y="135890"/>
                </a:lnTo>
                <a:lnTo>
                  <a:pt x="27686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bg object 317"/>
          <p:cNvSpPr/>
          <p:nvPr/>
        </p:nvSpPr>
        <p:spPr>
          <a:xfrm>
            <a:off x="547370" y="134620"/>
            <a:ext cx="138430" cy="139700"/>
          </a:xfrm>
          <a:custGeom>
            <a:avLst/>
            <a:gdLst/>
            <a:ahLst/>
            <a:cxnLst/>
            <a:rect l="l" t="t" r="r" b="b"/>
            <a:pathLst>
              <a:path w="138429" h="139700">
                <a:moveTo>
                  <a:pt x="138429" y="0"/>
                </a:moveTo>
                <a:lnTo>
                  <a:pt x="0" y="0"/>
                </a:lnTo>
                <a:lnTo>
                  <a:pt x="0" y="139700"/>
                </a:lnTo>
                <a:lnTo>
                  <a:pt x="69850" y="139700"/>
                </a:lnTo>
                <a:lnTo>
                  <a:pt x="138429" y="139700"/>
                </a:lnTo>
                <a:lnTo>
                  <a:pt x="138429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bg object 318"/>
          <p:cNvSpPr/>
          <p:nvPr/>
        </p:nvSpPr>
        <p:spPr>
          <a:xfrm>
            <a:off x="274319" y="274320"/>
            <a:ext cx="134620" cy="135890"/>
          </a:xfrm>
          <a:custGeom>
            <a:avLst/>
            <a:gdLst/>
            <a:ahLst/>
            <a:cxnLst/>
            <a:rect l="l" t="t" r="r" b="b"/>
            <a:pathLst>
              <a:path w="134620" h="135890">
                <a:moveTo>
                  <a:pt x="134620" y="0"/>
                </a:moveTo>
                <a:lnTo>
                  <a:pt x="0" y="0"/>
                </a:lnTo>
                <a:lnTo>
                  <a:pt x="0" y="135889"/>
                </a:lnTo>
                <a:lnTo>
                  <a:pt x="67309" y="135889"/>
                </a:lnTo>
                <a:lnTo>
                  <a:pt x="134620" y="135889"/>
                </a:lnTo>
                <a:lnTo>
                  <a:pt x="13462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bg object 319"/>
          <p:cNvSpPr/>
          <p:nvPr/>
        </p:nvSpPr>
        <p:spPr>
          <a:xfrm>
            <a:off x="132079" y="135889"/>
            <a:ext cx="139700" cy="137160"/>
          </a:xfrm>
          <a:custGeom>
            <a:avLst/>
            <a:gdLst/>
            <a:ahLst/>
            <a:cxnLst/>
            <a:rect l="l" t="t" r="r" b="b"/>
            <a:pathLst>
              <a:path w="139700" h="137160">
                <a:moveTo>
                  <a:pt x="139699" y="0"/>
                </a:moveTo>
                <a:lnTo>
                  <a:pt x="0" y="0"/>
                </a:lnTo>
                <a:lnTo>
                  <a:pt x="0" y="137159"/>
                </a:lnTo>
                <a:lnTo>
                  <a:pt x="69850" y="137159"/>
                </a:lnTo>
                <a:lnTo>
                  <a:pt x="139699" y="137159"/>
                </a:lnTo>
                <a:lnTo>
                  <a:pt x="139699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bg object 320"/>
          <p:cNvSpPr/>
          <p:nvPr/>
        </p:nvSpPr>
        <p:spPr>
          <a:xfrm>
            <a:off x="274320" y="270509"/>
            <a:ext cx="271780" cy="274320"/>
          </a:xfrm>
          <a:custGeom>
            <a:avLst/>
            <a:gdLst/>
            <a:ahLst/>
            <a:cxnLst/>
            <a:rect l="l" t="t" r="r" b="b"/>
            <a:pathLst>
              <a:path w="271780" h="274320">
                <a:moveTo>
                  <a:pt x="134620" y="138430"/>
                </a:moveTo>
                <a:lnTo>
                  <a:pt x="0" y="138430"/>
                </a:lnTo>
                <a:lnTo>
                  <a:pt x="0" y="274320"/>
                </a:lnTo>
                <a:lnTo>
                  <a:pt x="67310" y="274320"/>
                </a:lnTo>
                <a:lnTo>
                  <a:pt x="134620" y="274320"/>
                </a:lnTo>
                <a:lnTo>
                  <a:pt x="134620" y="138430"/>
                </a:lnTo>
                <a:close/>
              </a:path>
              <a:path w="271780" h="274320">
                <a:moveTo>
                  <a:pt x="271780" y="0"/>
                </a:moveTo>
                <a:lnTo>
                  <a:pt x="134620" y="0"/>
                </a:lnTo>
                <a:lnTo>
                  <a:pt x="134620" y="137160"/>
                </a:lnTo>
                <a:lnTo>
                  <a:pt x="203200" y="137160"/>
                </a:lnTo>
                <a:lnTo>
                  <a:pt x="271780" y="137160"/>
                </a:lnTo>
                <a:lnTo>
                  <a:pt x="27178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1" name="bg object 3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1413510"/>
            <a:ext cx="7876540" cy="544449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666698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67970" y="-1270"/>
            <a:ext cx="17780" cy="534670"/>
          </a:xfrm>
          <a:custGeom>
            <a:avLst/>
            <a:gdLst/>
            <a:ahLst/>
            <a:cxnLst/>
            <a:rect l="l" t="t" r="r" b="b"/>
            <a:pathLst>
              <a:path w="17779" h="534670">
                <a:moveTo>
                  <a:pt x="17780" y="0"/>
                </a:moveTo>
                <a:lnTo>
                  <a:pt x="11430" y="0"/>
                </a:lnTo>
                <a:lnTo>
                  <a:pt x="6350" y="0"/>
                </a:lnTo>
                <a:lnTo>
                  <a:pt x="5080" y="0"/>
                </a:lnTo>
                <a:lnTo>
                  <a:pt x="0" y="0"/>
                </a:lnTo>
                <a:lnTo>
                  <a:pt x="0" y="534670"/>
                </a:lnTo>
                <a:lnTo>
                  <a:pt x="5080" y="534670"/>
                </a:lnTo>
                <a:lnTo>
                  <a:pt x="10160" y="534670"/>
                </a:lnTo>
                <a:lnTo>
                  <a:pt x="11430" y="534670"/>
                </a:lnTo>
                <a:lnTo>
                  <a:pt x="16510" y="534670"/>
                </a:lnTo>
                <a:lnTo>
                  <a:pt x="1778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61619" y="-1270"/>
            <a:ext cx="6350" cy="534670"/>
          </a:xfrm>
          <a:custGeom>
            <a:avLst/>
            <a:gdLst/>
            <a:ahLst/>
            <a:cxnLst/>
            <a:rect l="l" t="t" r="r" b="b"/>
            <a:pathLst>
              <a:path w="6350" h="534670">
                <a:moveTo>
                  <a:pt x="6350" y="0"/>
                </a:moveTo>
                <a:lnTo>
                  <a:pt x="1269" y="0"/>
                </a:lnTo>
                <a:lnTo>
                  <a:pt x="0" y="534670"/>
                </a:lnTo>
                <a:lnTo>
                  <a:pt x="6350" y="534670"/>
                </a:lnTo>
                <a:lnTo>
                  <a:pt x="6350" y="0"/>
                </a:lnTo>
                <a:close/>
              </a:path>
            </a:pathLst>
          </a:custGeom>
          <a:solidFill>
            <a:srgbClr val="CDCD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56539" y="-1270"/>
            <a:ext cx="6350" cy="534670"/>
          </a:xfrm>
          <a:custGeom>
            <a:avLst/>
            <a:gdLst/>
            <a:ahLst/>
            <a:cxnLst/>
            <a:rect l="l" t="t" r="r" b="b"/>
            <a:pathLst>
              <a:path w="6350" h="534670">
                <a:moveTo>
                  <a:pt x="6350" y="0"/>
                </a:moveTo>
                <a:lnTo>
                  <a:pt x="0" y="0"/>
                </a:lnTo>
                <a:lnTo>
                  <a:pt x="0" y="534670"/>
                </a:lnTo>
                <a:lnTo>
                  <a:pt x="5080" y="534670"/>
                </a:lnTo>
                <a:lnTo>
                  <a:pt x="6350" y="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50189" y="-1270"/>
            <a:ext cx="6350" cy="534670"/>
          </a:xfrm>
          <a:custGeom>
            <a:avLst/>
            <a:gdLst/>
            <a:ahLst/>
            <a:cxnLst/>
            <a:rect l="l" t="t" r="r" b="b"/>
            <a:pathLst>
              <a:path w="6350" h="534670">
                <a:moveTo>
                  <a:pt x="6350" y="0"/>
                </a:moveTo>
                <a:lnTo>
                  <a:pt x="1270" y="0"/>
                </a:lnTo>
                <a:lnTo>
                  <a:pt x="0" y="534670"/>
                </a:lnTo>
                <a:lnTo>
                  <a:pt x="6350" y="534670"/>
                </a:lnTo>
                <a:lnTo>
                  <a:pt x="6350" y="0"/>
                </a:lnTo>
                <a:close/>
              </a:path>
            </a:pathLst>
          </a:custGeom>
          <a:solidFill>
            <a:srgbClr val="CFCF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45109" y="-1270"/>
            <a:ext cx="6350" cy="534670"/>
          </a:xfrm>
          <a:custGeom>
            <a:avLst/>
            <a:gdLst/>
            <a:ahLst/>
            <a:cxnLst/>
            <a:rect l="l" t="t" r="r" b="b"/>
            <a:pathLst>
              <a:path w="6350" h="534670">
                <a:moveTo>
                  <a:pt x="6350" y="0"/>
                </a:moveTo>
                <a:lnTo>
                  <a:pt x="0" y="0"/>
                </a:lnTo>
                <a:lnTo>
                  <a:pt x="0" y="534670"/>
                </a:lnTo>
                <a:lnTo>
                  <a:pt x="6350" y="534670"/>
                </a:lnTo>
                <a:lnTo>
                  <a:pt x="6350" y="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38759" y="-1270"/>
            <a:ext cx="7620" cy="534670"/>
          </a:xfrm>
          <a:custGeom>
            <a:avLst/>
            <a:gdLst/>
            <a:ahLst/>
            <a:cxnLst/>
            <a:rect l="l" t="t" r="r" b="b"/>
            <a:pathLst>
              <a:path w="7620" h="53467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4670"/>
                </a:lnTo>
                <a:lnTo>
                  <a:pt x="7619" y="0"/>
                </a:lnTo>
                <a:close/>
              </a:path>
            </a:pathLst>
          </a:custGeom>
          <a:solidFill>
            <a:srgbClr val="D1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3368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22733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20" h="533400">
                <a:moveTo>
                  <a:pt x="762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20" y="0"/>
                </a:lnTo>
                <a:close/>
              </a:path>
            </a:pathLst>
          </a:custGeom>
          <a:solidFill>
            <a:srgbClr val="D3D3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22225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21716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79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5D5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21081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20573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7D7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19938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9430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9D9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18923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18288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BDB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17653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17144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DD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16637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16002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DFD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15493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148589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2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20" y="0"/>
                </a:lnTo>
                <a:close/>
              </a:path>
            </a:pathLst>
          </a:custGeom>
          <a:solidFill>
            <a:srgbClr val="E1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14350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13843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3E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13208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2573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12064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11557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10922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10413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9779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20" y="0"/>
                </a:moveTo>
                <a:lnTo>
                  <a:pt x="1269" y="0"/>
                </a:lnTo>
                <a:lnTo>
                  <a:pt x="0" y="533400"/>
                </a:lnTo>
                <a:lnTo>
                  <a:pt x="6349" y="533400"/>
                </a:lnTo>
                <a:lnTo>
                  <a:pt x="7620" y="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9270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8762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79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8127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7619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69849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6477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5842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2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20" y="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5334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4699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g object 56"/>
          <p:cNvSpPr/>
          <p:nvPr/>
        </p:nvSpPr>
        <p:spPr>
          <a:xfrm>
            <a:off x="4190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g object 57"/>
          <p:cNvSpPr/>
          <p:nvPr/>
        </p:nvSpPr>
        <p:spPr>
          <a:xfrm>
            <a:off x="3682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79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g object 58"/>
          <p:cNvSpPr/>
          <p:nvPr/>
        </p:nvSpPr>
        <p:spPr>
          <a:xfrm>
            <a:off x="3047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g object 59"/>
          <p:cNvSpPr/>
          <p:nvPr/>
        </p:nvSpPr>
        <p:spPr>
          <a:xfrm>
            <a:off x="2540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79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g object 60"/>
          <p:cNvSpPr/>
          <p:nvPr/>
        </p:nvSpPr>
        <p:spPr>
          <a:xfrm>
            <a:off x="1905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20" h="533400">
                <a:moveTo>
                  <a:pt x="762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20" y="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g object 61"/>
          <p:cNvSpPr/>
          <p:nvPr/>
        </p:nvSpPr>
        <p:spPr>
          <a:xfrm>
            <a:off x="1396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g object 62"/>
          <p:cNvSpPr/>
          <p:nvPr/>
        </p:nvSpPr>
        <p:spPr>
          <a:xfrm>
            <a:off x="888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g object 63"/>
          <p:cNvSpPr/>
          <p:nvPr/>
        </p:nvSpPr>
        <p:spPr>
          <a:xfrm>
            <a:off x="254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49" y="0"/>
                </a:moveTo>
                <a:lnTo>
                  <a:pt x="1269" y="0"/>
                </a:lnTo>
                <a:lnTo>
                  <a:pt x="0" y="533400"/>
                </a:lnTo>
                <a:lnTo>
                  <a:pt x="6349" y="533400"/>
                </a:lnTo>
                <a:lnTo>
                  <a:pt x="6349" y="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g object 64"/>
          <p:cNvSpPr/>
          <p:nvPr/>
        </p:nvSpPr>
        <p:spPr>
          <a:xfrm>
            <a:off x="-254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g object 65"/>
          <p:cNvSpPr/>
          <p:nvPr/>
        </p:nvSpPr>
        <p:spPr>
          <a:xfrm>
            <a:off x="9070404" y="137159"/>
            <a:ext cx="69850" cy="271780"/>
          </a:xfrm>
          <a:custGeom>
            <a:avLst/>
            <a:gdLst/>
            <a:ahLst/>
            <a:cxnLst/>
            <a:rect l="l" t="t" r="r" b="b"/>
            <a:pathLst>
              <a:path w="69850" h="271780">
                <a:moveTo>
                  <a:pt x="69773" y="0"/>
                </a:moveTo>
                <a:lnTo>
                  <a:pt x="38036" y="0"/>
                </a:lnTo>
                <a:lnTo>
                  <a:pt x="35471" y="0"/>
                </a:lnTo>
                <a:lnTo>
                  <a:pt x="1181" y="0"/>
                </a:lnTo>
                <a:lnTo>
                  <a:pt x="0" y="271780"/>
                </a:lnTo>
                <a:lnTo>
                  <a:pt x="34290" y="271780"/>
                </a:lnTo>
                <a:lnTo>
                  <a:pt x="38036" y="271780"/>
                </a:lnTo>
                <a:lnTo>
                  <a:pt x="69773" y="271780"/>
                </a:lnTo>
                <a:lnTo>
                  <a:pt x="69773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g object 66"/>
          <p:cNvSpPr/>
          <p:nvPr/>
        </p:nvSpPr>
        <p:spPr>
          <a:xfrm>
            <a:off x="903611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3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0000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g object 67"/>
          <p:cNvSpPr/>
          <p:nvPr/>
        </p:nvSpPr>
        <p:spPr>
          <a:xfrm>
            <a:off x="900182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3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010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g object 68"/>
          <p:cNvSpPr/>
          <p:nvPr/>
        </p:nvSpPr>
        <p:spPr>
          <a:xfrm>
            <a:off x="896753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3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0202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g object 69"/>
          <p:cNvSpPr/>
          <p:nvPr/>
        </p:nvSpPr>
        <p:spPr>
          <a:xfrm>
            <a:off x="893324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0303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g object 70"/>
          <p:cNvSpPr/>
          <p:nvPr/>
        </p:nvSpPr>
        <p:spPr>
          <a:xfrm>
            <a:off x="89001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404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g object 71"/>
          <p:cNvSpPr/>
          <p:nvPr/>
        </p:nvSpPr>
        <p:spPr>
          <a:xfrm>
            <a:off x="88658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505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g object 72"/>
          <p:cNvSpPr/>
          <p:nvPr/>
        </p:nvSpPr>
        <p:spPr>
          <a:xfrm>
            <a:off x="883037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g object 73"/>
          <p:cNvSpPr/>
          <p:nvPr/>
        </p:nvSpPr>
        <p:spPr>
          <a:xfrm>
            <a:off x="879608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0707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g object 74"/>
          <p:cNvSpPr/>
          <p:nvPr/>
        </p:nvSpPr>
        <p:spPr>
          <a:xfrm>
            <a:off x="87629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g object 75"/>
          <p:cNvSpPr/>
          <p:nvPr/>
        </p:nvSpPr>
        <p:spPr>
          <a:xfrm>
            <a:off x="87287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909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g object 76"/>
          <p:cNvSpPr/>
          <p:nvPr/>
        </p:nvSpPr>
        <p:spPr>
          <a:xfrm>
            <a:off x="86944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g object 77"/>
          <p:cNvSpPr/>
          <p:nvPr/>
        </p:nvSpPr>
        <p:spPr>
          <a:xfrm>
            <a:off x="86601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B0B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g object 78"/>
          <p:cNvSpPr/>
          <p:nvPr/>
        </p:nvSpPr>
        <p:spPr>
          <a:xfrm>
            <a:off x="86258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g object 79"/>
          <p:cNvSpPr/>
          <p:nvPr/>
        </p:nvSpPr>
        <p:spPr>
          <a:xfrm>
            <a:off x="85915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D0D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g object 80"/>
          <p:cNvSpPr/>
          <p:nvPr/>
        </p:nvSpPr>
        <p:spPr>
          <a:xfrm>
            <a:off x="855732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g object 81"/>
          <p:cNvSpPr/>
          <p:nvPr/>
        </p:nvSpPr>
        <p:spPr>
          <a:xfrm>
            <a:off x="85229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0" y="0"/>
                </a:moveTo>
                <a:lnTo>
                  <a:pt x="38100" y="0"/>
                </a:lnTo>
                <a:lnTo>
                  <a:pt x="38100" y="271780"/>
                </a:lnTo>
                <a:lnTo>
                  <a:pt x="0" y="271780"/>
                </a:lnTo>
                <a:lnTo>
                  <a:pt x="0" y="0"/>
                </a:lnTo>
                <a:close/>
              </a:path>
            </a:pathLst>
          </a:custGeom>
          <a:solidFill>
            <a:srgbClr val="0F0F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g object 82"/>
          <p:cNvSpPr/>
          <p:nvPr/>
        </p:nvSpPr>
        <p:spPr>
          <a:xfrm>
            <a:off x="84886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g object 83"/>
          <p:cNvSpPr/>
          <p:nvPr/>
        </p:nvSpPr>
        <p:spPr>
          <a:xfrm>
            <a:off x="84543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111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g object 84"/>
          <p:cNvSpPr/>
          <p:nvPr/>
        </p:nvSpPr>
        <p:spPr>
          <a:xfrm>
            <a:off x="84201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g object 85"/>
          <p:cNvSpPr/>
          <p:nvPr/>
        </p:nvSpPr>
        <p:spPr>
          <a:xfrm>
            <a:off x="83858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313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g object 86"/>
          <p:cNvSpPr/>
          <p:nvPr/>
        </p:nvSpPr>
        <p:spPr>
          <a:xfrm>
            <a:off x="835158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g object 87"/>
          <p:cNvSpPr/>
          <p:nvPr/>
        </p:nvSpPr>
        <p:spPr>
          <a:xfrm>
            <a:off x="831729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515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g object 88"/>
          <p:cNvSpPr/>
          <p:nvPr/>
        </p:nvSpPr>
        <p:spPr>
          <a:xfrm>
            <a:off x="828300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g object 89"/>
          <p:cNvSpPr/>
          <p:nvPr/>
        </p:nvSpPr>
        <p:spPr>
          <a:xfrm>
            <a:off x="82487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717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g object 90"/>
          <p:cNvSpPr/>
          <p:nvPr/>
        </p:nvSpPr>
        <p:spPr>
          <a:xfrm>
            <a:off x="82144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g object 91"/>
          <p:cNvSpPr/>
          <p:nvPr/>
        </p:nvSpPr>
        <p:spPr>
          <a:xfrm>
            <a:off x="818013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919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g object 92"/>
          <p:cNvSpPr/>
          <p:nvPr/>
        </p:nvSpPr>
        <p:spPr>
          <a:xfrm>
            <a:off x="814584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g object 93"/>
          <p:cNvSpPr/>
          <p:nvPr/>
        </p:nvSpPr>
        <p:spPr>
          <a:xfrm>
            <a:off x="811155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B1B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g object 94"/>
          <p:cNvSpPr/>
          <p:nvPr/>
        </p:nvSpPr>
        <p:spPr>
          <a:xfrm>
            <a:off x="80772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g object 95"/>
          <p:cNvSpPr/>
          <p:nvPr/>
        </p:nvSpPr>
        <p:spPr>
          <a:xfrm>
            <a:off x="80429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D1D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g object 96"/>
          <p:cNvSpPr/>
          <p:nvPr/>
        </p:nvSpPr>
        <p:spPr>
          <a:xfrm>
            <a:off x="80098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g object 97"/>
          <p:cNvSpPr/>
          <p:nvPr/>
        </p:nvSpPr>
        <p:spPr>
          <a:xfrm>
            <a:off x="79755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1F1F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g object 98"/>
          <p:cNvSpPr/>
          <p:nvPr/>
        </p:nvSpPr>
        <p:spPr>
          <a:xfrm>
            <a:off x="7940101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g object 99"/>
          <p:cNvSpPr/>
          <p:nvPr/>
        </p:nvSpPr>
        <p:spPr>
          <a:xfrm>
            <a:off x="79058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2121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g object 100"/>
          <p:cNvSpPr/>
          <p:nvPr/>
        </p:nvSpPr>
        <p:spPr>
          <a:xfrm>
            <a:off x="78727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g object 101"/>
          <p:cNvSpPr/>
          <p:nvPr/>
        </p:nvSpPr>
        <p:spPr>
          <a:xfrm>
            <a:off x="78384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2323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g object 102"/>
          <p:cNvSpPr/>
          <p:nvPr/>
        </p:nvSpPr>
        <p:spPr>
          <a:xfrm>
            <a:off x="78041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g object 103"/>
          <p:cNvSpPr/>
          <p:nvPr/>
        </p:nvSpPr>
        <p:spPr>
          <a:xfrm>
            <a:off x="77698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252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g object 104"/>
          <p:cNvSpPr/>
          <p:nvPr/>
        </p:nvSpPr>
        <p:spPr>
          <a:xfrm>
            <a:off x="77355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g object 105"/>
          <p:cNvSpPr/>
          <p:nvPr/>
        </p:nvSpPr>
        <p:spPr>
          <a:xfrm>
            <a:off x="77012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2727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g object 106"/>
          <p:cNvSpPr/>
          <p:nvPr/>
        </p:nvSpPr>
        <p:spPr>
          <a:xfrm>
            <a:off x="76669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g object 107"/>
          <p:cNvSpPr/>
          <p:nvPr/>
        </p:nvSpPr>
        <p:spPr>
          <a:xfrm>
            <a:off x="76326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2929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g object 108"/>
          <p:cNvSpPr/>
          <p:nvPr/>
        </p:nvSpPr>
        <p:spPr>
          <a:xfrm>
            <a:off x="75984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g object 109"/>
          <p:cNvSpPr/>
          <p:nvPr/>
        </p:nvSpPr>
        <p:spPr>
          <a:xfrm>
            <a:off x="75641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2B2B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g object 110"/>
          <p:cNvSpPr/>
          <p:nvPr/>
        </p:nvSpPr>
        <p:spPr>
          <a:xfrm>
            <a:off x="752988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g object 111"/>
          <p:cNvSpPr/>
          <p:nvPr/>
        </p:nvSpPr>
        <p:spPr>
          <a:xfrm>
            <a:off x="749559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2D2D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g object 112"/>
          <p:cNvSpPr/>
          <p:nvPr/>
        </p:nvSpPr>
        <p:spPr>
          <a:xfrm>
            <a:off x="746130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g object 113"/>
          <p:cNvSpPr/>
          <p:nvPr/>
        </p:nvSpPr>
        <p:spPr>
          <a:xfrm>
            <a:off x="742701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2F2F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g object 114"/>
          <p:cNvSpPr/>
          <p:nvPr/>
        </p:nvSpPr>
        <p:spPr>
          <a:xfrm>
            <a:off x="739272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g object 115"/>
          <p:cNvSpPr/>
          <p:nvPr/>
        </p:nvSpPr>
        <p:spPr>
          <a:xfrm>
            <a:off x="735843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131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g object 116"/>
          <p:cNvSpPr/>
          <p:nvPr/>
        </p:nvSpPr>
        <p:spPr>
          <a:xfrm>
            <a:off x="7289850" y="137159"/>
            <a:ext cx="72390" cy="271780"/>
          </a:xfrm>
          <a:custGeom>
            <a:avLst/>
            <a:gdLst/>
            <a:ahLst/>
            <a:cxnLst/>
            <a:rect l="l" t="t" r="r" b="b"/>
            <a:pathLst>
              <a:path w="72390" h="271780">
                <a:moveTo>
                  <a:pt x="72339" y="0"/>
                </a:moveTo>
                <a:lnTo>
                  <a:pt x="38049" y="0"/>
                </a:lnTo>
                <a:lnTo>
                  <a:pt x="35471" y="0"/>
                </a:lnTo>
                <a:lnTo>
                  <a:pt x="1181" y="0"/>
                </a:lnTo>
                <a:lnTo>
                  <a:pt x="0" y="271780"/>
                </a:lnTo>
                <a:lnTo>
                  <a:pt x="34290" y="271780"/>
                </a:lnTo>
                <a:lnTo>
                  <a:pt x="38049" y="271780"/>
                </a:lnTo>
                <a:lnTo>
                  <a:pt x="72339" y="271780"/>
                </a:lnTo>
                <a:lnTo>
                  <a:pt x="72339" y="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g object 117"/>
          <p:cNvSpPr/>
          <p:nvPr/>
        </p:nvSpPr>
        <p:spPr>
          <a:xfrm>
            <a:off x="725556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g object 118"/>
          <p:cNvSpPr/>
          <p:nvPr/>
        </p:nvSpPr>
        <p:spPr>
          <a:xfrm>
            <a:off x="722127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535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g object 119"/>
          <p:cNvSpPr/>
          <p:nvPr/>
        </p:nvSpPr>
        <p:spPr>
          <a:xfrm>
            <a:off x="718698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636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g object 120"/>
          <p:cNvSpPr/>
          <p:nvPr/>
        </p:nvSpPr>
        <p:spPr>
          <a:xfrm>
            <a:off x="715269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737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g object 121"/>
          <p:cNvSpPr/>
          <p:nvPr/>
        </p:nvSpPr>
        <p:spPr>
          <a:xfrm>
            <a:off x="71196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g object 122"/>
          <p:cNvSpPr/>
          <p:nvPr/>
        </p:nvSpPr>
        <p:spPr>
          <a:xfrm>
            <a:off x="7084109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393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g object 123"/>
          <p:cNvSpPr/>
          <p:nvPr/>
        </p:nvSpPr>
        <p:spPr>
          <a:xfrm>
            <a:off x="704981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9" y="0"/>
                </a:moveTo>
                <a:lnTo>
                  <a:pt x="1192" y="0"/>
                </a:lnTo>
                <a:lnTo>
                  <a:pt x="0" y="271780"/>
                </a:lnTo>
                <a:lnTo>
                  <a:pt x="38049" y="271780"/>
                </a:lnTo>
                <a:lnTo>
                  <a:pt x="38049" y="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g object 124"/>
          <p:cNvSpPr/>
          <p:nvPr/>
        </p:nvSpPr>
        <p:spPr>
          <a:xfrm>
            <a:off x="701553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9" y="0"/>
                </a:moveTo>
                <a:lnTo>
                  <a:pt x="1192" y="0"/>
                </a:lnTo>
                <a:lnTo>
                  <a:pt x="0" y="271780"/>
                </a:lnTo>
                <a:lnTo>
                  <a:pt x="38049" y="271780"/>
                </a:lnTo>
                <a:lnTo>
                  <a:pt x="38049" y="0"/>
                </a:lnTo>
                <a:close/>
              </a:path>
            </a:pathLst>
          </a:custGeom>
          <a:solidFill>
            <a:srgbClr val="3B3B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g object 125"/>
          <p:cNvSpPr/>
          <p:nvPr/>
        </p:nvSpPr>
        <p:spPr>
          <a:xfrm>
            <a:off x="69824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0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g object 126"/>
          <p:cNvSpPr/>
          <p:nvPr/>
        </p:nvSpPr>
        <p:spPr>
          <a:xfrm>
            <a:off x="69481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0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3D3D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g object 127"/>
          <p:cNvSpPr/>
          <p:nvPr/>
        </p:nvSpPr>
        <p:spPr>
          <a:xfrm>
            <a:off x="69138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0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g object 128"/>
          <p:cNvSpPr/>
          <p:nvPr/>
        </p:nvSpPr>
        <p:spPr>
          <a:xfrm>
            <a:off x="68795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g object 129"/>
          <p:cNvSpPr/>
          <p:nvPr/>
        </p:nvSpPr>
        <p:spPr>
          <a:xfrm>
            <a:off x="68452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040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g object 130"/>
          <p:cNvSpPr/>
          <p:nvPr/>
        </p:nvSpPr>
        <p:spPr>
          <a:xfrm>
            <a:off x="68110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g object 131"/>
          <p:cNvSpPr/>
          <p:nvPr/>
        </p:nvSpPr>
        <p:spPr>
          <a:xfrm>
            <a:off x="67767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242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g object 132"/>
          <p:cNvSpPr/>
          <p:nvPr/>
        </p:nvSpPr>
        <p:spPr>
          <a:xfrm>
            <a:off x="67424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g object 133"/>
          <p:cNvSpPr/>
          <p:nvPr/>
        </p:nvSpPr>
        <p:spPr>
          <a:xfrm>
            <a:off x="67081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444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g object 134"/>
          <p:cNvSpPr/>
          <p:nvPr/>
        </p:nvSpPr>
        <p:spPr>
          <a:xfrm>
            <a:off x="66738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g object 135"/>
          <p:cNvSpPr/>
          <p:nvPr/>
        </p:nvSpPr>
        <p:spPr>
          <a:xfrm>
            <a:off x="663960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4646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g object 136"/>
          <p:cNvSpPr/>
          <p:nvPr/>
        </p:nvSpPr>
        <p:spPr>
          <a:xfrm>
            <a:off x="660531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g object 137"/>
          <p:cNvSpPr/>
          <p:nvPr/>
        </p:nvSpPr>
        <p:spPr>
          <a:xfrm>
            <a:off x="65710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848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g object 138"/>
          <p:cNvSpPr/>
          <p:nvPr/>
        </p:nvSpPr>
        <p:spPr>
          <a:xfrm>
            <a:off x="65367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g object 139"/>
          <p:cNvSpPr/>
          <p:nvPr/>
        </p:nvSpPr>
        <p:spPr>
          <a:xfrm>
            <a:off x="65024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A4A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g object 140"/>
          <p:cNvSpPr/>
          <p:nvPr/>
        </p:nvSpPr>
        <p:spPr>
          <a:xfrm>
            <a:off x="64681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g object 141"/>
          <p:cNvSpPr/>
          <p:nvPr/>
        </p:nvSpPr>
        <p:spPr>
          <a:xfrm>
            <a:off x="643386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C4C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g object 142"/>
          <p:cNvSpPr/>
          <p:nvPr/>
        </p:nvSpPr>
        <p:spPr>
          <a:xfrm>
            <a:off x="63995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g object 143"/>
          <p:cNvSpPr/>
          <p:nvPr/>
        </p:nvSpPr>
        <p:spPr>
          <a:xfrm>
            <a:off x="63652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E4E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g object 144"/>
          <p:cNvSpPr/>
          <p:nvPr/>
        </p:nvSpPr>
        <p:spPr>
          <a:xfrm>
            <a:off x="63310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g object 145"/>
          <p:cNvSpPr/>
          <p:nvPr/>
        </p:nvSpPr>
        <p:spPr>
          <a:xfrm>
            <a:off x="6296704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5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5050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g object 146"/>
          <p:cNvSpPr/>
          <p:nvPr/>
        </p:nvSpPr>
        <p:spPr>
          <a:xfrm>
            <a:off x="6262414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5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g object 147"/>
          <p:cNvSpPr/>
          <p:nvPr/>
        </p:nvSpPr>
        <p:spPr>
          <a:xfrm>
            <a:off x="62293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252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g object 148"/>
          <p:cNvSpPr/>
          <p:nvPr/>
        </p:nvSpPr>
        <p:spPr>
          <a:xfrm>
            <a:off x="6193834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g object 149"/>
          <p:cNvSpPr/>
          <p:nvPr/>
        </p:nvSpPr>
        <p:spPr>
          <a:xfrm>
            <a:off x="6159544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5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5454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g object 150"/>
          <p:cNvSpPr/>
          <p:nvPr/>
        </p:nvSpPr>
        <p:spPr>
          <a:xfrm>
            <a:off x="6125254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5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g object 151"/>
          <p:cNvSpPr/>
          <p:nvPr/>
        </p:nvSpPr>
        <p:spPr>
          <a:xfrm>
            <a:off x="60921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65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g object 152"/>
          <p:cNvSpPr/>
          <p:nvPr/>
        </p:nvSpPr>
        <p:spPr>
          <a:xfrm>
            <a:off x="60579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g object 153"/>
          <p:cNvSpPr/>
          <p:nvPr/>
        </p:nvSpPr>
        <p:spPr>
          <a:xfrm>
            <a:off x="602360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858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g object 154"/>
          <p:cNvSpPr/>
          <p:nvPr/>
        </p:nvSpPr>
        <p:spPr>
          <a:xfrm>
            <a:off x="59893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g object 155"/>
          <p:cNvSpPr/>
          <p:nvPr/>
        </p:nvSpPr>
        <p:spPr>
          <a:xfrm>
            <a:off x="59550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A5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g object 156"/>
          <p:cNvSpPr/>
          <p:nvPr/>
        </p:nvSpPr>
        <p:spPr>
          <a:xfrm>
            <a:off x="59207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g object 157"/>
          <p:cNvSpPr/>
          <p:nvPr/>
        </p:nvSpPr>
        <p:spPr>
          <a:xfrm>
            <a:off x="58864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C5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g object 158"/>
          <p:cNvSpPr/>
          <p:nvPr/>
        </p:nvSpPr>
        <p:spPr>
          <a:xfrm>
            <a:off x="58521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g object 159"/>
          <p:cNvSpPr/>
          <p:nvPr/>
        </p:nvSpPr>
        <p:spPr>
          <a:xfrm>
            <a:off x="58178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E5E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g object 160"/>
          <p:cNvSpPr/>
          <p:nvPr/>
        </p:nvSpPr>
        <p:spPr>
          <a:xfrm>
            <a:off x="57835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g object 161"/>
          <p:cNvSpPr/>
          <p:nvPr/>
        </p:nvSpPr>
        <p:spPr>
          <a:xfrm>
            <a:off x="57492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060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g object 162"/>
          <p:cNvSpPr/>
          <p:nvPr/>
        </p:nvSpPr>
        <p:spPr>
          <a:xfrm>
            <a:off x="5715044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g object 163"/>
          <p:cNvSpPr/>
          <p:nvPr/>
        </p:nvSpPr>
        <p:spPr>
          <a:xfrm>
            <a:off x="56807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92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262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g object 164"/>
          <p:cNvSpPr/>
          <p:nvPr/>
        </p:nvSpPr>
        <p:spPr>
          <a:xfrm>
            <a:off x="564645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92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g object 165"/>
          <p:cNvSpPr/>
          <p:nvPr/>
        </p:nvSpPr>
        <p:spPr>
          <a:xfrm>
            <a:off x="56121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0" y="0"/>
                </a:moveTo>
                <a:lnTo>
                  <a:pt x="38100" y="0"/>
                </a:lnTo>
                <a:lnTo>
                  <a:pt x="38100" y="271780"/>
                </a:lnTo>
                <a:lnTo>
                  <a:pt x="0" y="271780"/>
                </a:lnTo>
                <a:lnTo>
                  <a:pt x="0" y="0"/>
                </a:lnTo>
                <a:close/>
              </a:path>
            </a:pathLst>
          </a:custGeom>
          <a:solidFill>
            <a:srgbClr val="6464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g object 166"/>
          <p:cNvSpPr/>
          <p:nvPr/>
        </p:nvSpPr>
        <p:spPr>
          <a:xfrm>
            <a:off x="5543588" y="137159"/>
            <a:ext cx="72390" cy="271780"/>
          </a:xfrm>
          <a:custGeom>
            <a:avLst/>
            <a:gdLst/>
            <a:ahLst/>
            <a:cxnLst/>
            <a:rect l="l" t="t" r="r" b="b"/>
            <a:pathLst>
              <a:path w="72389" h="271780">
                <a:moveTo>
                  <a:pt x="72301" y="0"/>
                </a:moveTo>
                <a:lnTo>
                  <a:pt x="38061" y="0"/>
                </a:lnTo>
                <a:lnTo>
                  <a:pt x="35471" y="0"/>
                </a:lnTo>
                <a:lnTo>
                  <a:pt x="1181" y="0"/>
                </a:lnTo>
                <a:lnTo>
                  <a:pt x="0" y="271780"/>
                </a:lnTo>
                <a:lnTo>
                  <a:pt x="34290" y="271780"/>
                </a:lnTo>
                <a:lnTo>
                  <a:pt x="38061" y="271780"/>
                </a:lnTo>
                <a:lnTo>
                  <a:pt x="71120" y="271780"/>
                </a:lnTo>
                <a:lnTo>
                  <a:pt x="72301" y="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g object 167"/>
          <p:cNvSpPr/>
          <p:nvPr/>
        </p:nvSpPr>
        <p:spPr>
          <a:xfrm>
            <a:off x="55092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92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g object 168"/>
          <p:cNvSpPr/>
          <p:nvPr/>
        </p:nvSpPr>
        <p:spPr>
          <a:xfrm>
            <a:off x="547500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868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g object 169"/>
          <p:cNvSpPr/>
          <p:nvPr/>
        </p:nvSpPr>
        <p:spPr>
          <a:xfrm>
            <a:off x="544071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g object 170"/>
          <p:cNvSpPr/>
          <p:nvPr/>
        </p:nvSpPr>
        <p:spPr>
          <a:xfrm>
            <a:off x="540642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A6A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g object 171"/>
          <p:cNvSpPr/>
          <p:nvPr/>
        </p:nvSpPr>
        <p:spPr>
          <a:xfrm>
            <a:off x="537213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g object 172"/>
          <p:cNvSpPr/>
          <p:nvPr/>
        </p:nvSpPr>
        <p:spPr>
          <a:xfrm>
            <a:off x="5337848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6C6C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g object 173"/>
          <p:cNvSpPr/>
          <p:nvPr/>
        </p:nvSpPr>
        <p:spPr>
          <a:xfrm>
            <a:off x="530355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g object 174"/>
          <p:cNvSpPr/>
          <p:nvPr/>
        </p:nvSpPr>
        <p:spPr>
          <a:xfrm>
            <a:off x="526926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E6E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g object 175"/>
          <p:cNvSpPr/>
          <p:nvPr/>
        </p:nvSpPr>
        <p:spPr>
          <a:xfrm>
            <a:off x="523497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g object 176"/>
          <p:cNvSpPr/>
          <p:nvPr/>
        </p:nvSpPr>
        <p:spPr>
          <a:xfrm>
            <a:off x="5200688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7070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g object 177"/>
          <p:cNvSpPr/>
          <p:nvPr/>
        </p:nvSpPr>
        <p:spPr>
          <a:xfrm>
            <a:off x="51676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g object 178"/>
          <p:cNvSpPr/>
          <p:nvPr/>
        </p:nvSpPr>
        <p:spPr>
          <a:xfrm>
            <a:off x="51333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272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g object 179"/>
          <p:cNvSpPr/>
          <p:nvPr/>
        </p:nvSpPr>
        <p:spPr>
          <a:xfrm>
            <a:off x="50990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bg object 180"/>
          <p:cNvSpPr/>
          <p:nvPr/>
        </p:nvSpPr>
        <p:spPr>
          <a:xfrm>
            <a:off x="50647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474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bg object 181"/>
          <p:cNvSpPr/>
          <p:nvPr/>
        </p:nvSpPr>
        <p:spPr>
          <a:xfrm>
            <a:off x="50304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bg object 182"/>
          <p:cNvSpPr/>
          <p:nvPr/>
        </p:nvSpPr>
        <p:spPr>
          <a:xfrm>
            <a:off x="49961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676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bg object 183"/>
          <p:cNvSpPr/>
          <p:nvPr/>
        </p:nvSpPr>
        <p:spPr>
          <a:xfrm>
            <a:off x="496192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bg object 184"/>
          <p:cNvSpPr/>
          <p:nvPr/>
        </p:nvSpPr>
        <p:spPr>
          <a:xfrm>
            <a:off x="492763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7878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bg object 185"/>
          <p:cNvSpPr/>
          <p:nvPr/>
        </p:nvSpPr>
        <p:spPr>
          <a:xfrm>
            <a:off x="489334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bg object 186"/>
          <p:cNvSpPr/>
          <p:nvPr/>
        </p:nvSpPr>
        <p:spPr>
          <a:xfrm>
            <a:off x="485905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A7A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bg object 187"/>
          <p:cNvSpPr/>
          <p:nvPr/>
        </p:nvSpPr>
        <p:spPr>
          <a:xfrm>
            <a:off x="482476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bg object 188"/>
          <p:cNvSpPr/>
          <p:nvPr/>
        </p:nvSpPr>
        <p:spPr>
          <a:xfrm>
            <a:off x="479047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C7C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bg object 189"/>
          <p:cNvSpPr/>
          <p:nvPr/>
        </p:nvSpPr>
        <p:spPr>
          <a:xfrm>
            <a:off x="475618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bg object 190"/>
          <p:cNvSpPr/>
          <p:nvPr/>
        </p:nvSpPr>
        <p:spPr>
          <a:xfrm>
            <a:off x="472189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bg object 191"/>
          <p:cNvSpPr/>
          <p:nvPr/>
        </p:nvSpPr>
        <p:spPr>
          <a:xfrm>
            <a:off x="468760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bg object 192"/>
          <p:cNvSpPr/>
          <p:nvPr/>
        </p:nvSpPr>
        <p:spPr>
          <a:xfrm>
            <a:off x="465331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bg object 193"/>
          <p:cNvSpPr/>
          <p:nvPr/>
        </p:nvSpPr>
        <p:spPr>
          <a:xfrm>
            <a:off x="461902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8181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bg object 194"/>
          <p:cNvSpPr/>
          <p:nvPr/>
        </p:nvSpPr>
        <p:spPr>
          <a:xfrm>
            <a:off x="4584733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bg object 195"/>
          <p:cNvSpPr/>
          <p:nvPr/>
        </p:nvSpPr>
        <p:spPr>
          <a:xfrm>
            <a:off x="45516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383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bg object 196"/>
          <p:cNvSpPr/>
          <p:nvPr/>
        </p:nvSpPr>
        <p:spPr>
          <a:xfrm>
            <a:off x="45173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bg object 197"/>
          <p:cNvSpPr/>
          <p:nvPr/>
        </p:nvSpPr>
        <p:spPr>
          <a:xfrm>
            <a:off x="44831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585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bg object 198"/>
          <p:cNvSpPr/>
          <p:nvPr/>
        </p:nvSpPr>
        <p:spPr>
          <a:xfrm>
            <a:off x="4447573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bg object 199"/>
          <p:cNvSpPr/>
          <p:nvPr/>
        </p:nvSpPr>
        <p:spPr>
          <a:xfrm>
            <a:off x="44145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787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bg object 200"/>
          <p:cNvSpPr/>
          <p:nvPr/>
        </p:nvSpPr>
        <p:spPr>
          <a:xfrm>
            <a:off x="43802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bg object 201"/>
          <p:cNvSpPr/>
          <p:nvPr/>
        </p:nvSpPr>
        <p:spPr>
          <a:xfrm>
            <a:off x="43459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989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bg object 202"/>
          <p:cNvSpPr/>
          <p:nvPr/>
        </p:nvSpPr>
        <p:spPr>
          <a:xfrm>
            <a:off x="43116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bg object 203"/>
          <p:cNvSpPr/>
          <p:nvPr/>
        </p:nvSpPr>
        <p:spPr>
          <a:xfrm>
            <a:off x="42773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B8B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bg object 204"/>
          <p:cNvSpPr/>
          <p:nvPr/>
        </p:nvSpPr>
        <p:spPr>
          <a:xfrm>
            <a:off x="42430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bg object 205"/>
          <p:cNvSpPr/>
          <p:nvPr/>
        </p:nvSpPr>
        <p:spPr>
          <a:xfrm>
            <a:off x="420880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8D8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bg object 206"/>
          <p:cNvSpPr/>
          <p:nvPr/>
        </p:nvSpPr>
        <p:spPr>
          <a:xfrm>
            <a:off x="41744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0" y="0"/>
                </a:moveTo>
                <a:lnTo>
                  <a:pt x="38100" y="0"/>
                </a:lnTo>
                <a:lnTo>
                  <a:pt x="38100" y="271780"/>
                </a:lnTo>
                <a:lnTo>
                  <a:pt x="0" y="271780"/>
                </a:lnTo>
                <a:lnTo>
                  <a:pt x="0" y="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bg object 207"/>
          <p:cNvSpPr/>
          <p:nvPr/>
        </p:nvSpPr>
        <p:spPr>
          <a:xfrm>
            <a:off x="41402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9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9" y="0"/>
                </a:lnTo>
                <a:close/>
              </a:path>
            </a:pathLst>
          </a:custGeom>
          <a:solidFill>
            <a:srgbClr val="8F8F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bg object 208"/>
          <p:cNvSpPr/>
          <p:nvPr/>
        </p:nvSpPr>
        <p:spPr>
          <a:xfrm>
            <a:off x="410590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9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9" y="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bg object 209"/>
          <p:cNvSpPr/>
          <p:nvPr/>
        </p:nvSpPr>
        <p:spPr>
          <a:xfrm>
            <a:off x="407164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9191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bg object 210"/>
          <p:cNvSpPr/>
          <p:nvPr/>
        </p:nvSpPr>
        <p:spPr>
          <a:xfrm>
            <a:off x="403735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bg object 211"/>
          <p:cNvSpPr/>
          <p:nvPr/>
        </p:nvSpPr>
        <p:spPr>
          <a:xfrm>
            <a:off x="400306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39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bg object 212"/>
          <p:cNvSpPr/>
          <p:nvPr/>
        </p:nvSpPr>
        <p:spPr>
          <a:xfrm>
            <a:off x="396877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bg object 213"/>
          <p:cNvSpPr/>
          <p:nvPr/>
        </p:nvSpPr>
        <p:spPr>
          <a:xfrm>
            <a:off x="393448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595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bg object 214"/>
          <p:cNvSpPr/>
          <p:nvPr/>
        </p:nvSpPr>
        <p:spPr>
          <a:xfrm>
            <a:off x="390019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bg object 215"/>
          <p:cNvSpPr/>
          <p:nvPr/>
        </p:nvSpPr>
        <p:spPr>
          <a:xfrm>
            <a:off x="386590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797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bg object 216"/>
          <p:cNvSpPr/>
          <p:nvPr/>
        </p:nvSpPr>
        <p:spPr>
          <a:xfrm>
            <a:off x="383161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89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bg object 217"/>
          <p:cNvSpPr/>
          <p:nvPr/>
        </p:nvSpPr>
        <p:spPr>
          <a:xfrm>
            <a:off x="379732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bg object 218"/>
          <p:cNvSpPr/>
          <p:nvPr/>
        </p:nvSpPr>
        <p:spPr>
          <a:xfrm>
            <a:off x="376303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bg object 219"/>
          <p:cNvSpPr/>
          <p:nvPr/>
        </p:nvSpPr>
        <p:spPr>
          <a:xfrm>
            <a:off x="372874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bg object 220"/>
          <p:cNvSpPr/>
          <p:nvPr/>
        </p:nvSpPr>
        <p:spPr>
          <a:xfrm>
            <a:off x="3694457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bg object 221"/>
          <p:cNvSpPr/>
          <p:nvPr/>
        </p:nvSpPr>
        <p:spPr>
          <a:xfrm>
            <a:off x="366140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9D9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bg object 222"/>
          <p:cNvSpPr/>
          <p:nvPr/>
        </p:nvSpPr>
        <p:spPr>
          <a:xfrm>
            <a:off x="36271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bg object 223"/>
          <p:cNvSpPr/>
          <p:nvPr/>
        </p:nvSpPr>
        <p:spPr>
          <a:xfrm>
            <a:off x="3591587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9F9F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bg object 224"/>
          <p:cNvSpPr/>
          <p:nvPr/>
        </p:nvSpPr>
        <p:spPr>
          <a:xfrm>
            <a:off x="3557297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bg object 225"/>
          <p:cNvSpPr/>
          <p:nvPr/>
        </p:nvSpPr>
        <p:spPr>
          <a:xfrm>
            <a:off x="35242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1A1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bg object 226"/>
          <p:cNvSpPr/>
          <p:nvPr/>
        </p:nvSpPr>
        <p:spPr>
          <a:xfrm>
            <a:off x="34899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bg object 227"/>
          <p:cNvSpPr/>
          <p:nvPr/>
        </p:nvSpPr>
        <p:spPr>
          <a:xfrm>
            <a:off x="34556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3A3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bg object 228"/>
          <p:cNvSpPr/>
          <p:nvPr/>
        </p:nvSpPr>
        <p:spPr>
          <a:xfrm>
            <a:off x="34213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bg object 229"/>
          <p:cNvSpPr/>
          <p:nvPr/>
        </p:nvSpPr>
        <p:spPr>
          <a:xfrm>
            <a:off x="33870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2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5A5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bg object 230"/>
          <p:cNvSpPr/>
          <p:nvPr/>
        </p:nvSpPr>
        <p:spPr>
          <a:xfrm>
            <a:off x="33528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2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bg object 231"/>
          <p:cNvSpPr/>
          <p:nvPr/>
        </p:nvSpPr>
        <p:spPr>
          <a:xfrm>
            <a:off x="331853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A7A7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bg object 232"/>
          <p:cNvSpPr/>
          <p:nvPr/>
        </p:nvSpPr>
        <p:spPr>
          <a:xfrm>
            <a:off x="328421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0" y="0"/>
                </a:moveTo>
                <a:lnTo>
                  <a:pt x="38100" y="0"/>
                </a:lnTo>
                <a:lnTo>
                  <a:pt x="38100" y="271780"/>
                </a:lnTo>
                <a:lnTo>
                  <a:pt x="0" y="271780"/>
                </a:lnTo>
                <a:lnTo>
                  <a:pt x="0" y="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bg object 233"/>
          <p:cNvSpPr/>
          <p:nvPr/>
        </p:nvSpPr>
        <p:spPr>
          <a:xfrm>
            <a:off x="32499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2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9A9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bg object 234"/>
          <p:cNvSpPr/>
          <p:nvPr/>
        </p:nvSpPr>
        <p:spPr>
          <a:xfrm>
            <a:off x="321564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2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bg object 235"/>
          <p:cNvSpPr/>
          <p:nvPr/>
        </p:nvSpPr>
        <p:spPr>
          <a:xfrm>
            <a:off x="318137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ABAB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bg object 236"/>
          <p:cNvSpPr/>
          <p:nvPr/>
        </p:nvSpPr>
        <p:spPr>
          <a:xfrm>
            <a:off x="314708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bg object 237"/>
          <p:cNvSpPr/>
          <p:nvPr/>
        </p:nvSpPr>
        <p:spPr>
          <a:xfrm>
            <a:off x="311279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ADAD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bg object 238"/>
          <p:cNvSpPr/>
          <p:nvPr/>
        </p:nvSpPr>
        <p:spPr>
          <a:xfrm>
            <a:off x="307850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bg object 239"/>
          <p:cNvSpPr/>
          <p:nvPr/>
        </p:nvSpPr>
        <p:spPr>
          <a:xfrm>
            <a:off x="304421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AFA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bg object 240"/>
          <p:cNvSpPr/>
          <p:nvPr/>
        </p:nvSpPr>
        <p:spPr>
          <a:xfrm>
            <a:off x="300992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bg object 241"/>
          <p:cNvSpPr/>
          <p:nvPr/>
        </p:nvSpPr>
        <p:spPr>
          <a:xfrm>
            <a:off x="297563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1B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bg object 242"/>
          <p:cNvSpPr/>
          <p:nvPr/>
        </p:nvSpPr>
        <p:spPr>
          <a:xfrm>
            <a:off x="294134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bg object 243"/>
          <p:cNvSpPr/>
          <p:nvPr/>
        </p:nvSpPr>
        <p:spPr>
          <a:xfrm>
            <a:off x="290705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3B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bg object 244"/>
          <p:cNvSpPr/>
          <p:nvPr/>
        </p:nvSpPr>
        <p:spPr>
          <a:xfrm>
            <a:off x="287276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bg object 245"/>
          <p:cNvSpPr/>
          <p:nvPr/>
        </p:nvSpPr>
        <p:spPr>
          <a:xfrm>
            <a:off x="283847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5B5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bg object 246"/>
          <p:cNvSpPr/>
          <p:nvPr/>
        </p:nvSpPr>
        <p:spPr>
          <a:xfrm>
            <a:off x="280417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5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bg object 247"/>
          <p:cNvSpPr/>
          <p:nvPr/>
        </p:nvSpPr>
        <p:spPr>
          <a:xfrm>
            <a:off x="277114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B7B7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bg object 248"/>
          <p:cNvSpPr/>
          <p:nvPr/>
        </p:nvSpPr>
        <p:spPr>
          <a:xfrm>
            <a:off x="27368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bg object 249"/>
          <p:cNvSpPr/>
          <p:nvPr/>
        </p:nvSpPr>
        <p:spPr>
          <a:xfrm>
            <a:off x="270130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B9B9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bg object 250"/>
          <p:cNvSpPr/>
          <p:nvPr/>
        </p:nvSpPr>
        <p:spPr>
          <a:xfrm>
            <a:off x="266701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bg object 251"/>
          <p:cNvSpPr/>
          <p:nvPr/>
        </p:nvSpPr>
        <p:spPr>
          <a:xfrm>
            <a:off x="26339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BBB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bg object 252"/>
          <p:cNvSpPr/>
          <p:nvPr/>
        </p:nvSpPr>
        <p:spPr>
          <a:xfrm>
            <a:off x="259969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bg object 253"/>
          <p:cNvSpPr/>
          <p:nvPr/>
        </p:nvSpPr>
        <p:spPr>
          <a:xfrm>
            <a:off x="25654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BDBD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bg object 254"/>
          <p:cNvSpPr/>
          <p:nvPr/>
        </p:nvSpPr>
        <p:spPr>
          <a:xfrm>
            <a:off x="253110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bg object 255"/>
          <p:cNvSpPr/>
          <p:nvPr/>
        </p:nvSpPr>
        <p:spPr>
          <a:xfrm>
            <a:off x="249681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bg object 256"/>
          <p:cNvSpPr/>
          <p:nvPr/>
        </p:nvSpPr>
        <p:spPr>
          <a:xfrm>
            <a:off x="24625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C0C0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bg object 257"/>
          <p:cNvSpPr/>
          <p:nvPr/>
        </p:nvSpPr>
        <p:spPr>
          <a:xfrm>
            <a:off x="242824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bg object 258"/>
          <p:cNvSpPr/>
          <p:nvPr/>
        </p:nvSpPr>
        <p:spPr>
          <a:xfrm>
            <a:off x="23939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C2C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bg object 259"/>
          <p:cNvSpPr/>
          <p:nvPr/>
        </p:nvSpPr>
        <p:spPr>
          <a:xfrm>
            <a:off x="23596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bg object 260"/>
          <p:cNvSpPr/>
          <p:nvPr/>
        </p:nvSpPr>
        <p:spPr>
          <a:xfrm>
            <a:off x="232536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C4C4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bg object 261"/>
          <p:cNvSpPr/>
          <p:nvPr/>
        </p:nvSpPr>
        <p:spPr>
          <a:xfrm>
            <a:off x="229109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bg object 262"/>
          <p:cNvSpPr/>
          <p:nvPr/>
        </p:nvSpPr>
        <p:spPr>
          <a:xfrm>
            <a:off x="225680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6C6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bg object 263"/>
          <p:cNvSpPr/>
          <p:nvPr/>
        </p:nvSpPr>
        <p:spPr>
          <a:xfrm>
            <a:off x="222251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bg object 264"/>
          <p:cNvSpPr/>
          <p:nvPr/>
        </p:nvSpPr>
        <p:spPr>
          <a:xfrm>
            <a:off x="218822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8C8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bg object 265"/>
          <p:cNvSpPr/>
          <p:nvPr/>
        </p:nvSpPr>
        <p:spPr>
          <a:xfrm>
            <a:off x="215393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bg object 266"/>
          <p:cNvSpPr/>
          <p:nvPr/>
        </p:nvSpPr>
        <p:spPr>
          <a:xfrm>
            <a:off x="211964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ACA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bg object 267"/>
          <p:cNvSpPr/>
          <p:nvPr/>
        </p:nvSpPr>
        <p:spPr>
          <a:xfrm>
            <a:off x="2051062" y="137159"/>
            <a:ext cx="72390" cy="271780"/>
          </a:xfrm>
          <a:custGeom>
            <a:avLst/>
            <a:gdLst/>
            <a:ahLst/>
            <a:cxnLst/>
            <a:rect l="l" t="t" r="r" b="b"/>
            <a:pathLst>
              <a:path w="72389" h="271780">
                <a:moveTo>
                  <a:pt x="72377" y="0"/>
                </a:moveTo>
                <a:lnTo>
                  <a:pt x="38087" y="0"/>
                </a:lnTo>
                <a:lnTo>
                  <a:pt x="35471" y="0"/>
                </a:lnTo>
                <a:lnTo>
                  <a:pt x="1181" y="0"/>
                </a:lnTo>
                <a:lnTo>
                  <a:pt x="0" y="271780"/>
                </a:lnTo>
                <a:lnTo>
                  <a:pt x="34290" y="271780"/>
                </a:lnTo>
                <a:lnTo>
                  <a:pt x="38087" y="271780"/>
                </a:lnTo>
                <a:lnTo>
                  <a:pt x="72377" y="271780"/>
                </a:lnTo>
                <a:lnTo>
                  <a:pt x="72377" y="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bg object 268"/>
          <p:cNvSpPr/>
          <p:nvPr/>
        </p:nvSpPr>
        <p:spPr>
          <a:xfrm>
            <a:off x="201677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bg object 269"/>
          <p:cNvSpPr/>
          <p:nvPr/>
        </p:nvSpPr>
        <p:spPr>
          <a:xfrm>
            <a:off x="198248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8" y="0"/>
                </a:moveTo>
                <a:lnTo>
                  <a:pt x="1192" y="0"/>
                </a:lnTo>
                <a:lnTo>
                  <a:pt x="0" y="271780"/>
                </a:lnTo>
                <a:lnTo>
                  <a:pt x="38088" y="271780"/>
                </a:lnTo>
                <a:lnTo>
                  <a:pt x="38088" y="0"/>
                </a:lnTo>
                <a:close/>
              </a:path>
            </a:pathLst>
          </a:custGeom>
          <a:solidFill>
            <a:srgbClr val="CECE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bg object 270"/>
          <p:cNvSpPr/>
          <p:nvPr/>
        </p:nvSpPr>
        <p:spPr>
          <a:xfrm>
            <a:off x="194819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8" y="0"/>
                </a:moveTo>
                <a:lnTo>
                  <a:pt x="1192" y="0"/>
                </a:lnTo>
                <a:lnTo>
                  <a:pt x="0" y="271780"/>
                </a:lnTo>
                <a:lnTo>
                  <a:pt x="38088" y="271780"/>
                </a:lnTo>
                <a:lnTo>
                  <a:pt x="38088" y="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bg object 271"/>
          <p:cNvSpPr/>
          <p:nvPr/>
        </p:nvSpPr>
        <p:spPr>
          <a:xfrm>
            <a:off x="1913901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D0D0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bg object 272"/>
          <p:cNvSpPr/>
          <p:nvPr/>
        </p:nvSpPr>
        <p:spPr>
          <a:xfrm>
            <a:off x="188086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bg object 273"/>
          <p:cNvSpPr/>
          <p:nvPr/>
        </p:nvSpPr>
        <p:spPr>
          <a:xfrm>
            <a:off x="1845321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D2D2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bg object 274"/>
          <p:cNvSpPr/>
          <p:nvPr/>
        </p:nvSpPr>
        <p:spPr>
          <a:xfrm>
            <a:off x="181103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8" y="0"/>
                </a:moveTo>
                <a:lnTo>
                  <a:pt x="1192" y="0"/>
                </a:lnTo>
                <a:lnTo>
                  <a:pt x="0" y="271780"/>
                </a:lnTo>
                <a:lnTo>
                  <a:pt x="38088" y="271780"/>
                </a:lnTo>
                <a:lnTo>
                  <a:pt x="38088" y="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bg object 275"/>
          <p:cNvSpPr/>
          <p:nvPr/>
        </p:nvSpPr>
        <p:spPr>
          <a:xfrm>
            <a:off x="1776741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D4D4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bg object 276"/>
          <p:cNvSpPr/>
          <p:nvPr/>
        </p:nvSpPr>
        <p:spPr>
          <a:xfrm>
            <a:off x="17437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bg object 277"/>
          <p:cNvSpPr/>
          <p:nvPr/>
        </p:nvSpPr>
        <p:spPr>
          <a:xfrm>
            <a:off x="170941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6D6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bg object 278"/>
          <p:cNvSpPr/>
          <p:nvPr/>
        </p:nvSpPr>
        <p:spPr>
          <a:xfrm>
            <a:off x="16751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bg object 279"/>
          <p:cNvSpPr/>
          <p:nvPr/>
        </p:nvSpPr>
        <p:spPr>
          <a:xfrm>
            <a:off x="164084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8D8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bg object 280"/>
          <p:cNvSpPr/>
          <p:nvPr/>
        </p:nvSpPr>
        <p:spPr>
          <a:xfrm>
            <a:off x="16065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bg object 281"/>
          <p:cNvSpPr/>
          <p:nvPr/>
        </p:nvSpPr>
        <p:spPr>
          <a:xfrm>
            <a:off x="15722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ADA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bg object 282"/>
          <p:cNvSpPr/>
          <p:nvPr/>
        </p:nvSpPr>
        <p:spPr>
          <a:xfrm>
            <a:off x="153796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bg object 283"/>
          <p:cNvSpPr/>
          <p:nvPr/>
        </p:nvSpPr>
        <p:spPr>
          <a:xfrm>
            <a:off x="15036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CD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bg object 284"/>
          <p:cNvSpPr/>
          <p:nvPr/>
        </p:nvSpPr>
        <p:spPr>
          <a:xfrm>
            <a:off x="146939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bg object 285"/>
          <p:cNvSpPr/>
          <p:nvPr/>
        </p:nvSpPr>
        <p:spPr>
          <a:xfrm>
            <a:off x="14350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ED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bg object 286"/>
          <p:cNvSpPr/>
          <p:nvPr/>
        </p:nvSpPr>
        <p:spPr>
          <a:xfrm>
            <a:off x="140082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bg object 287"/>
          <p:cNvSpPr/>
          <p:nvPr/>
        </p:nvSpPr>
        <p:spPr>
          <a:xfrm>
            <a:off x="136652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0E0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bg object 288"/>
          <p:cNvSpPr/>
          <p:nvPr/>
        </p:nvSpPr>
        <p:spPr>
          <a:xfrm>
            <a:off x="133223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bg object 289"/>
          <p:cNvSpPr/>
          <p:nvPr/>
        </p:nvSpPr>
        <p:spPr>
          <a:xfrm>
            <a:off x="129794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2E2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bg object 290"/>
          <p:cNvSpPr/>
          <p:nvPr/>
        </p:nvSpPr>
        <p:spPr>
          <a:xfrm>
            <a:off x="126365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bg object 291"/>
          <p:cNvSpPr/>
          <p:nvPr/>
        </p:nvSpPr>
        <p:spPr>
          <a:xfrm>
            <a:off x="122936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4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bg object 292"/>
          <p:cNvSpPr/>
          <p:nvPr/>
        </p:nvSpPr>
        <p:spPr>
          <a:xfrm>
            <a:off x="119507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bg object 293"/>
          <p:cNvSpPr/>
          <p:nvPr/>
        </p:nvSpPr>
        <p:spPr>
          <a:xfrm>
            <a:off x="116078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6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bg object 294"/>
          <p:cNvSpPr/>
          <p:nvPr/>
        </p:nvSpPr>
        <p:spPr>
          <a:xfrm>
            <a:off x="112649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bg object 295"/>
          <p:cNvSpPr/>
          <p:nvPr/>
        </p:nvSpPr>
        <p:spPr>
          <a:xfrm>
            <a:off x="109220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8E8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bg object 296"/>
          <p:cNvSpPr/>
          <p:nvPr/>
        </p:nvSpPr>
        <p:spPr>
          <a:xfrm>
            <a:off x="105791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bg object 297"/>
          <p:cNvSpPr/>
          <p:nvPr/>
        </p:nvSpPr>
        <p:spPr>
          <a:xfrm>
            <a:off x="1023625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EAEA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bg object 298"/>
          <p:cNvSpPr/>
          <p:nvPr/>
        </p:nvSpPr>
        <p:spPr>
          <a:xfrm>
            <a:off x="9905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bg object 299"/>
          <p:cNvSpPr/>
          <p:nvPr/>
        </p:nvSpPr>
        <p:spPr>
          <a:xfrm>
            <a:off x="955045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ECE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bg object 300"/>
          <p:cNvSpPr/>
          <p:nvPr/>
        </p:nvSpPr>
        <p:spPr>
          <a:xfrm>
            <a:off x="92075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bg object 301"/>
          <p:cNvSpPr/>
          <p:nvPr/>
        </p:nvSpPr>
        <p:spPr>
          <a:xfrm>
            <a:off x="886465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EEEE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bg object 302"/>
          <p:cNvSpPr/>
          <p:nvPr/>
        </p:nvSpPr>
        <p:spPr>
          <a:xfrm>
            <a:off x="8534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bg object 303"/>
          <p:cNvSpPr/>
          <p:nvPr/>
        </p:nvSpPr>
        <p:spPr>
          <a:xfrm>
            <a:off x="8191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0F0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bg object 304"/>
          <p:cNvSpPr/>
          <p:nvPr/>
        </p:nvSpPr>
        <p:spPr>
          <a:xfrm>
            <a:off x="7848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bg object 305"/>
          <p:cNvSpPr/>
          <p:nvPr/>
        </p:nvSpPr>
        <p:spPr>
          <a:xfrm>
            <a:off x="7505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2F2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bg object 306"/>
          <p:cNvSpPr/>
          <p:nvPr/>
        </p:nvSpPr>
        <p:spPr>
          <a:xfrm>
            <a:off x="7162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bg object 307"/>
          <p:cNvSpPr/>
          <p:nvPr/>
        </p:nvSpPr>
        <p:spPr>
          <a:xfrm>
            <a:off x="6819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4F4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bg object 308"/>
          <p:cNvSpPr/>
          <p:nvPr/>
        </p:nvSpPr>
        <p:spPr>
          <a:xfrm>
            <a:off x="6476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bg object 309"/>
          <p:cNvSpPr/>
          <p:nvPr/>
        </p:nvSpPr>
        <p:spPr>
          <a:xfrm>
            <a:off x="6134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6F6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bg object 310"/>
          <p:cNvSpPr/>
          <p:nvPr/>
        </p:nvSpPr>
        <p:spPr>
          <a:xfrm>
            <a:off x="5791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bg object 311"/>
          <p:cNvSpPr/>
          <p:nvPr/>
        </p:nvSpPr>
        <p:spPr>
          <a:xfrm>
            <a:off x="5448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8F8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bg object 312"/>
          <p:cNvSpPr/>
          <p:nvPr/>
        </p:nvSpPr>
        <p:spPr>
          <a:xfrm>
            <a:off x="5105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bg object 313"/>
          <p:cNvSpPr/>
          <p:nvPr/>
        </p:nvSpPr>
        <p:spPr>
          <a:xfrm>
            <a:off x="4762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100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8100" y="0"/>
                </a:lnTo>
                <a:close/>
              </a:path>
            </a:pathLst>
          </a:custGeom>
          <a:solidFill>
            <a:srgbClr val="FAFA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bg object 314"/>
          <p:cNvSpPr/>
          <p:nvPr/>
        </p:nvSpPr>
        <p:spPr>
          <a:xfrm>
            <a:off x="4419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100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8100" y="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bg object 315"/>
          <p:cNvSpPr/>
          <p:nvPr/>
        </p:nvSpPr>
        <p:spPr>
          <a:xfrm>
            <a:off x="411479" y="137160"/>
            <a:ext cx="34290" cy="271780"/>
          </a:xfrm>
          <a:custGeom>
            <a:avLst/>
            <a:gdLst/>
            <a:ahLst/>
            <a:cxnLst/>
            <a:rect l="l" t="t" r="r" b="b"/>
            <a:pathLst>
              <a:path w="34290" h="271780">
                <a:moveTo>
                  <a:pt x="34290" y="0"/>
                </a:moveTo>
                <a:lnTo>
                  <a:pt x="34289" y="271780"/>
                </a:lnTo>
                <a:lnTo>
                  <a:pt x="0" y="271780"/>
                </a:lnTo>
                <a:lnTo>
                  <a:pt x="0" y="0"/>
                </a:lnTo>
                <a:lnTo>
                  <a:pt x="34290" y="0"/>
                </a:lnTo>
                <a:close/>
              </a:path>
            </a:pathLst>
          </a:custGeom>
          <a:solidFill>
            <a:srgbClr val="FCFC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bg object 316"/>
          <p:cNvSpPr/>
          <p:nvPr/>
        </p:nvSpPr>
        <p:spPr>
          <a:xfrm>
            <a:off x="408940" y="0"/>
            <a:ext cx="276860" cy="274320"/>
          </a:xfrm>
          <a:custGeom>
            <a:avLst/>
            <a:gdLst/>
            <a:ahLst/>
            <a:cxnLst/>
            <a:rect l="l" t="t" r="r" b="b"/>
            <a:pathLst>
              <a:path w="276859" h="274320">
                <a:moveTo>
                  <a:pt x="137160" y="134620"/>
                </a:moveTo>
                <a:lnTo>
                  <a:pt x="0" y="134620"/>
                </a:lnTo>
                <a:lnTo>
                  <a:pt x="0" y="274320"/>
                </a:lnTo>
                <a:lnTo>
                  <a:pt x="68580" y="274320"/>
                </a:lnTo>
                <a:lnTo>
                  <a:pt x="137160" y="274320"/>
                </a:lnTo>
                <a:lnTo>
                  <a:pt x="137160" y="134620"/>
                </a:lnTo>
                <a:close/>
              </a:path>
              <a:path w="276859" h="274320">
                <a:moveTo>
                  <a:pt x="276860" y="0"/>
                </a:moveTo>
                <a:lnTo>
                  <a:pt x="138430" y="0"/>
                </a:lnTo>
                <a:lnTo>
                  <a:pt x="138430" y="135890"/>
                </a:lnTo>
                <a:lnTo>
                  <a:pt x="208280" y="135890"/>
                </a:lnTo>
                <a:lnTo>
                  <a:pt x="276860" y="135890"/>
                </a:lnTo>
                <a:lnTo>
                  <a:pt x="27686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bg object 317"/>
          <p:cNvSpPr/>
          <p:nvPr/>
        </p:nvSpPr>
        <p:spPr>
          <a:xfrm>
            <a:off x="547370" y="134620"/>
            <a:ext cx="138430" cy="139700"/>
          </a:xfrm>
          <a:custGeom>
            <a:avLst/>
            <a:gdLst/>
            <a:ahLst/>
            <a:cxnLst/>
            <a:rect l="l" t="t" r="r" b="b"/>
            <a:pathLst>
              <a:path w="138429" h="139700">
                <a:moveTo>
                  <a:pt x="138429" y="0"/>
                </a:moveTo>
                <a:lnTo>
                  <a:pt x="0" y="0"/>
                </a:lnTo>
                <a:lnTo>
                  <a:pt x="0" y="139700"/>
                </a:lnTo>
                <a:lnTo>
                  <a:pt x="69850" y="139700"/>
                </a:lnTo>
                <a:lnTo>
                  <a:pt x="138429" y="139700"/>
                </a:lnTo>
                <a:lnTo>
                  <a:pt x="138429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bg object 318"/>
          <p:cNvSpPr/>
          <p:nvPr/>
        </p:nvSpPr>
        <p:spPr>
          <a:xfrm>
            <a:off x="274319" y="274320"/>
            <a:ext cx="134620" cy="135890"/>
          </a:xfrm>
          <a:custGeom>
            <a:avLst/>
            <a:gdLst/>
            <a:ahLst/>
            <a:cxnLst/>
            <a:rect l="l" t="t" r="r" b="b"/>
            <a:pathLst>
              <a:path w="134620" h="135890">
                <a:moveTo>
                  <a:pt x="134620" y="0"/>
                </a:moveTo>
                <a:lnTo>
                  <a:pt x="0" y="0"/>
                </a:lnTo>
                <a:lnTo>
                  <a:pt x="0" y="135889"/>
                </a:lnTo>
                <a:lnTo>
                  <a:pt x="67309" y="135889"/>
                </a:lnTo>
                <a:lnTo>
                  <a:pt x="134620" y="135889"/>
                </a:lnTo>
                <a:lnTo>
                  <a:pt x="13462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bg object 319"/>
          <p:cNvSpPr/>
          <p:nvPr/>
        </p:nvSpPr>
        <p:spPr>
          <a:xfrm>
            <a:off x="132079" y="135889"/>
            <a:ext cx="139700" cy="137160"/>
          </a:xfrm>
          <a:custGeom>
            <a:avLst/>
            <a:gdLst/>
            <a:ahLst/>
            <a:cxnLst/>
            <a:rect l="l" t="t" r="r" b="b"/>
            <a:pathLst>
              <a:path w="139700" h="137160">
                <a:moveTo>
                  <a:pt x="139699" y="0"/>
                </a:moveTo>
                <a:lnTo>
                  <a:pt x="0" y="0"/>
                </a:lnTo>
                <a:lnTo>
                  <a:pt x="0" y="137159"/>
                </a:lnTo>
                <a:lnTo>
                  <a:pt x="69850" y="137159"/>
                </a:lnTo>
                <a:lnTo>
                  <a:pt x="139699" y="137159"/>
                </a:lnTo>
                <a:lnTo>
                  <a:pt x="139699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bg object 320"/>
          <p:cNvSpPr/>
          <p:nvPr/>
        </p:nvSpPr>
        <p:spPr>
          <a:xfrm>
            <a:off x="274320" y="270509"/>
            <a:ext cx="271780" cy="274320"/>
          </a:xfrm>
          <a:custGeom>
            <a:avLst/>
            <a:gdLst/>
            <a:ahLst/>
            <a:cxnLst/>
            <a:rect l="l" t="t" r="r" b="b"/>
            <a:pathLst>
              <a:path w="271780" h="274320">
                <a:moveTo>
                  <a:pt x="134620" y="138430"/>
                </a:moveTo>
                <a:lnTo>
                  <a:pt x="0" y="138430"/>
                </a:lnTo>
                <a:lnTo>
                  <a:pt x="0" y="274320"/>
                </a:lnTo>
                <a:lnTo>
                  <a:pt x="67310" y="274320"/>
                </a:lnTo>
                <a:lnTo>
                  <a:pt x="134620" y="274320"/>
                </a:lnTo>
                <a:lnTo>
                  <a:pt x="134620" y="138430"/>
                </a:lnTo>
                <a:close/>
              </a:path>
              <a:path w="271780" h="274320">
                <a:moveTo>
                  <a:pt x="271780" y="0"/>
                </a:moveTo>
                <a:lnTo>
                  <a:pt x="134620" y="0"/>
                </a:lnTo>
                <a:lnTo>
                  <a:pt x="134620" y="137160"/>
                </a:lnTo>
                <a:lnTo>
                  <a:pt x="203200" y="137160"/>
                </a:lnTo>
                <a:lnTo>
                  <a:pt x="271780" y="137160"/>
                </a:lnTo>
                <a:lnTo>
                  <a:pt x="27178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5909" y="574040"/>
            <a:ext cx="8552180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666698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87929" y="2440177"/>
            <a:ext cx="6062980" cy="2663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23970" y="2159000"/>
            <a:ext cx="453771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5000" dirty="0">
                <a:solidFill>
                  <a:srgbClr val="FFFFFF"/>
                </a:solidFill>
                <a:latin typeface="Comic Sans MS"/>
                <a:cs typeface="Comic Sans MS"/>
              </a:rPr>
              <a:t>L</a:t>
            </a:r>
            <a:r>
              <a:rPr lang="es-ES" sz="5000" dirty="0">
                <a:solidFill>
                  <a:srgbClr val="FFFFFF"/>
                </a:solidFill>
                <a:latin typeface="Comic Sans MS"/>
                <a:cs typeface="Comic Sans MS"/>
              </a:rPr>
              <a:t>A PESCA</a:t>
            </a:r>
            <a:endParaRPr sz="5000" dirty="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52800" y="5257800"/>
            <a:ext cx="57912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3200" b="1" dirty="0">
                <a:solidFill>
                  <a:srgbClr val="00007C"/>
                </a:solidFill>
                <a:latin typeface="Comic Sans MS"/>
                <a:cs typeface="Comic Sans MS"/>
              </a:rPr>
              <a:t>IES JUAN DE VILLANUEVA</a:t>
            </a:r>
            <a:endParaRPr sz="3200" dirty="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 </a:t>
            </a:r>
            <a:r>
              <a:rPr dirty="0"/>
              <a:t>EL</a:t>
            </a:r>
            <a:r>
              <a:rPr spc="-65" dirty="0"/>
              <a:t> </a:t>
            </a:r>
            <a:r>
              <a:rPr dirty="0"/>
              <a:t>SECTOR</a:t>
            </a:r>
            <a:r>
              <a:rPr spc="-65" dirty="0"/>
              <a:t> </a:t>
            </a:r>
            <a:r>
              <a:rPr dirty="0"/>
              <a:t>PRIMARIO.</a:t>
            </a:r>
            <a:r>
              <a:rPr spc="-65" dirty="0"/>
              <a:t> </a:t>
            </a:r>
            <a:r>
              <a:rPr dirty="0"/>
              <a:t>LA</a:t>
            </a:r>
            <a:r>
              <a:rPr spc="-70" dirty="0"/>
              <a:t> </a:t>
            </a:r>
            <a:r>
              <a:rPr spc="-20" dirty="0"/>
              <a:t>PESCA</a:t>
            </a:r>
          </a:p>
        </p:txBody>
      </p:sp>
      <p:sp>
        <p:nvSpPr>
          <p:cNvPr id="3" name="object 3"/>
          <p:cNvSpPr/>
          <p:nvPr/>
        </p:nvSpPr>
        <p:spPr>
          <a:xfrm>
            <a:off x="228600" y="1066800"/>
            <a:ext cx="8610600" cy="762000"/>
          </a:xfrm>
          <a:custGeom>
            <a:avLst/>
            <a:gdLst/>
            <a:ahLst/>
            <a:cxnLst/>
            <a:rect l="l" t="t" r="r" b="b"/>
            <a:pathLst>
              <a:path w="8610600" h="762000">
                <a:moveTo>
                  <a:pt x="8610600" y="0"/>
                </a:moveTo>
                <a:lnTo>
                  <a:pt x="0" y="0"/>
                </a:lnTo>
                <a:lnTo>
                  <a:pt x="0" y="762000"/>
                </a:lnTo>
                <a:lnTo>
                  <a:pt x="4305300" y="762000"/>
                </a:lnTo>
                <a:lnTo>
                  <a:pt x="8610600" y="762000"/>
                </a:lnTo>
                <a:lnTo>
                  <a:pt x="861060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6229" y="1038859"/>
            <a:ext cx="7512050" cy="69850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299720" indent="-287020">
              <a:lnSpc>
                <a:spcPct val="100000"/>
              </a:lnSpc>
              <a:spcBef>
                <a:spcPts val="350"/>
              </a:spcBef>
              <a:buClr>
                <a:srgbClr val="7F0000"/>
              </a:buClr>
              <a:buFont typeface="Segoe UI Symbol"/>
              <a:buChar char="✓"/>
              <a:tabLst>
                <a:tab pos="299720" algn="l"/>
              </a:tabLst>
            </a:pPr>
            <a:r>
              <a:rPr sz="2000" dirty="0">
                <a:latin typeface="Comic Sans MS"/>
                <a:cs typeface="Comic Sans MS"/>
              </a:rPr>
              <a:t>Aprovechamiento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los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recursos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animales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que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ofrece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el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spc="-20" dirty="0">
                <a:latin typeface="Comic Sans MS"/>
                <a:cs typeface="Comic Sans MS"/>
              </a:rPr>
              <a:t>mar.</a:t>
            </a:r>
            <a:endParaRPr sz="2000">
              <a:latin typeface="Comic Sans MS"/>
              <a:cs typeface="Comic Sans MS"/>
            </a:endParaRPr>
          </a:p>
          <a:p>
            <a:pPr marL="299720" indent="-287020">
              <a:lnSpc>
                <a:spcPct val="100000"/>
              </a:lnSpc>
              <a:spcBef>
                <a:spcPts val="250"/>
              </a:spcBef>
              <a:buClr>
                <a:srgbClr val="7F0000"/>
              </a:buClr>
              <a:buFont typeface="Segoe UI Symbol"/>
              <a:buChar char="✓"/>
              <a:tabLst>
                <a:tab pos="299720" algn="l"/>
              </a:tabLst>
            </a:pPr>
            <a:r>
              <a:rPr sz="2000" b="1" dirty="0">
                <a:latin typeface="Comic Sans MS"/>
                <a:cs typeface="Comic Sans MS"/>
              </a:rPr>
              <a:t>Dos</a:t>
            </a:r>
            <a:r>
              <a:rPr sz="2000" b="1" spc="-80" dirty="0">
                <a:latin typeface="Comic Sans MS"/>
                <a:cs typeface="Comic Sans MS"/>
              </a:rPr>
              <a:t> </a:t>
            </a:r>
            <a:r>
              <a:rPr sz="2000" b="1" spc="-10" dirty="0">
                <a:latin typeface="Comic Sans MS"/>
                <a:cs typeface="Comic Sans MS"/>
              </a:rPr>
              <a:t>tipos:</a:t>
            </a:r>
            <a:r>
              <a:rPr sz="2000" b="1" spc="-26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la</a:t>
            </a:r>
            <a:r>
              <a:rPr sz="2000" spc="-20" dirty="0"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tradicional</a:t>
            </a:r>
            <a:r>
              <a:rPr sz="2000" spc="-2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o</a:t>
            </a:r>
            <a:r>
              <a:rPr sz="2000" spc="-15" dirty="0"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artesanal</a:t>
            </a:r>
            <a:r>
              <a:rPr sz="2000" spc="-2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3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la</a:t>
            </a:r>
            <a:r>
              <a:rPr sz="2000" spc="-25" dirty="0">
                <a:latin typeface="Comic Sans MS"/>
                <a:cs typeface="Comic Sans MS"/>
              </a:rPr>
              <a:t> </a:t>
            </a:r>
            <a:r>
              <a:rPr sz="2000" spc="-10" dirty="0">
                <a:solidFill>
                  <a:srgbClr val="CC0000"/>
                </a:solidFill>
                <a:latin typeface="Comic Sans MS"/>
                <a:cs typeface="Comic Sans MS"/>
              </a:rPr>
              <a:t>industrial</a:t>
            </a:r>
            <a:r>
              <a:rPr sz="2000" spc="-10" dirty="0">
                <a:latin typeface="Comic Sans MS"/>
                <a:cs typeface="Comic Sans MS"/>
              </a:rPr>
              <a:t>.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8600" y="3962400"/>
            <a:ext cx="7222490" cy="2743200"/>
          </a:xfrm>
          <a:custGeom>
            <a:avLst/>
            <a:gdLst/>
            <a:ahLst/>
            <a:cxnLst/>
            <a:rect l="l" t="t" r="r" b="b"/>
            <a:pathLst>
              <a:path w="7222490" h="2743200">
                <a:moveTo>
                  <a:pt x="7222490" y="0"/>
                </a:moveTo>
                <a:lnTo>
                  <a:pt x="0" y="0"/>
                </a:lnTo>
                <a:lnTo>
                  <a:pt x="0" y="2743200"/>
                </a:lnTo>
                <a:lnTo>
                  <a:pt x="3611879" y="2743200"/>
                </a:lnTo>
                <a:lnTo>
                  <a:pt x="7222490" y="2743200"/>
                </a:lnTo>
                <a:lnTo>
                  <a:pt x="7222490" y="0"/>
                </a:lnTo>
                <a:close/>
              </a:path>
            </a:pathLst>
          </a:custGeom>
          <a:solidFill>
            <a:srgbClr val="F3F3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18770" y="3777995"/>
            <a:ext cx="6972934" cy="2907665"/>
          </a:xfrm>
          <a:prstGeom prst="rect">
            <a:avLst/>
          </a:prstGeom>
        </p:spPr>
        <p:txBody>
          <a:bodyPr vert="horz" wrap="square" lIns="0" tIns="196850" rIns="0" bIns="0" rtlCol="0">
            <a:spAutoFit/>
          </a:bodyPr>
          <a:lstStyle/>
          <a:p>
            <a:pPr marL="713105" lvl="1" indent="-700405">
              <a:lnSpc>
                <a:spcPct val="100000"/>
              </a:lnSpc>
              <a:spcBef>
                <a:spcPts val="1550"/>
              </a:spcBef>
              <a:buAutoNum type="arabicPeriod"/>
              <a:tabLst>
                <a:tab pos="713105" algn="l"/>
              </a:tabLst>
            </a:pPr>
            <a:r>
              <a:rPr sz="2200" b="1" dirty="0">
                <a:solidFill>
                  <a:srgbClr val="00007C"/>
                </a:solidFill>
                <a:latin typeface="Comic Sans MS"/>
                <a:cs typeface="Comic Sans MS"/>
              </a:rPr>
              <a:t>Pesca</a:t>
            </a:r>
            <a:r>
              <a:rPr sz="2200" b="1" spc="-55" dirty="0">
                <a:solidFill>
                  <a:srgbClr val="00007C"/>
                </a:solidFill>
                <a:latin typeface="Comic Sans MS"/>
                <a:cs typeface="Comic Sans MS"/>
              </a:rPr>
              <a:t> </a:t>
            </a:r>
            <a:r>
              <a:rPr sz="2200" b="1" dirty="0">
                <a:solidFill>
                  <a:srgbClr val="00007C"/>
                </a:solidFill>
                <a:latin typeface="Comic Sans MS"/>
                <a:cs typeface="Comic Sans MS"/>
              </a:rPr>
              <a:t>tradicional</a:t>
            </a:r>
            <a:r>
              <a:rPr sz="2200" b="1" spc="-65" dirty="0">
                <a:solidFill>
                  <a:srgbClr val="00007C"/>
                </a:solidFill>
                <a:latin typeface="Comic Sans MS"/>
                <a:cs typeface="Comic Sans MS"/>
              </a:rPr>
              <a:t> </a:t>
            </a:r>
            <a:r>
              <a:rPr sz="2200" b="1" dirty="0">
                <a:solidFill>
                  <a:srgbClr val="00007C"/>
                </a:solidFill>
                <a:latin typeface="Comic Sans MS"/>
                <a:cs typeface="Comic Sans MS"/>
              </a:rPr>
              <a:t>o</a:t>
            </a:r>
            <a:r>
              <a:rPr sz="2200" b="1" spc="-65" dirty="0">
                <a:solidFill>
                  <a:srgbClr val="00007C"/>
                </a:solidFill>
                <a:latin typeface="Comic Sans MS"/>
                <a:cs typeface="Comic Sans MS"/>
              </a:rPr>
              <a:t> </a:t>
            </a:r>
            <a:r>
              <a:rPr sz="2200" b="1" spc="-10" dirty="0">
                <a:solidFill>
                  <a:srgbClr val="00007C"/>
                </a:solidFill>
                <a:latin typeface="Comic Sans MS"/>
                <a:cs typeface="Comic Sans MS"/>
              </a:rPr>
              <a:t>artesanal:</a:t>
            </a:r>
            <a:endParaRPr sz="2200">
              <a:latin typeface="Comic Sans MS"/>
              <a:cs typeface="Comic Sans MS"/>
            </a:endParaRPr>
          </a:p>
          <a:p>
            <a:pPr marL="384810" lvl="2" indent="-231775">
              <a:lnSpc>
                <a:spcPct val="100000"/>
              </a:lnSpc>
              <a:spcBef>
                <a:spcPts val="1320"/>
              </a:spcBef>
              <a:buClr>
                <a:srgbClr val="00007C"/>
              </a:buClr>
              <a:buFont typeface="Segoe UI Symbol"/>
              <a:buChar char="▪"/>
              <a:tabLst>
                <a:tab pos="384810" algn="l"/>
              </a:tabLst>
            </a:pPr>
            <a:r>
              <a:rPr sz="2000" dirty="0">
                <a:latin typeface="Comic Sans MS"/>
                <a:cs typeface="Comic Sans MS"/>
              </a:rPr>
              <a:t>Se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realiza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cerca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la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costa.</a:t>
            </a:r>
            <a:endParaRPr sz="2000">
              <a:latin typeface="Comic Sans MS"/>
              <a:cs typeface="Comic Sans MS"/>
            </a:endParaRPr>
          </a:p>
          <a:p>
            <a:pPr marL="384810" lvl="2" indent="-231775">
              <a:lnSpc>
                <a:spcPct val="100000"/>
              </a:lnSpc>
              <a:spcBef>
                <a:spcPts val="1320"/>
              </a:spcBef>
              <a:buClr>
                <a:srgbClr val="00007C"/>
              </a:buClr>
              <a:buFont typeface="Segoe UI Symbol"/>
              <a:buChar char="▪"/>
              <a:tabLst>
                <a:tab pos="384810" algn="l"/>
              </a:tabLst>
            </a:pPr>
            <a:r>
              <a:rPr sz="2000" dirty="0">
                <a:latin typeface="Comic Sans MS"/>
                <a:cs typeface="Comic Sans MS"/>
              </a:rPr>
              <a:t>Fuerza</a:t>
            </a:r>
            <a:r>
              <a:rPr sz="2000" spc="-6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humana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aparejos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sencillos.</a:t>
            </a:r>
            <a:endParaRPr sz="2000">
              <a:latin typeface="Comic Sans MS"/>
              <a:cs typeface="Comic Sans MS"/>
            </a:endParaRPr>
          </a:p>
          <a:p>
            <a:pPr marL="384810" lvl="2" indent="-231775">
              <a:lnSpc>
                <a:spcPct val="100000"/>
              </a:lnSpc>
              <a:spcBef>
                <a:spcPts val="1320"/>
              </a:spcBef>
              <a:buClr>
                <a:srgbClr val="00007C"/>
              </a:buClr>
              <a:buFont typeface="Segoe UI Symbol"/>
              <a:buChar char="▪"/>
              <a:tabLst>
                <a:tab pos="384810" algn="l"/>
              </a:tabLst>
            </a:pPr>
            <a:r>
              <a:rPr sz="2000" dirty="0">
                <a:latin typeface="Comic Sans MS"/>
                <a:cs typeface="Comic Sans MS"/>
              </a:rPr>
              <a:t>Se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mantiene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en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regiones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poco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desarrolladas.</a:t>
            </a:r>
            <a:endParaRPr sz="2000">
              <a:latin typeface="Comic Sans MS"/>
              <a:cs typeface="Comic Sans MS"/>
            </a:endParaRPr>
          </a:p>
          <a:p>
            <a:pPr marL="384810" lvl="2" indent="-231775">
              <a:lnSpc>
                <a:spcPct val="100000"/>
              </a:lnSpc>
              <a:spcBef>
                <a:spcPts val="1320"/>
              </a:spcBef>
              <a:buClr>
                <a:srgbClr val="00007C"/>
              </a:buClr>
              <a:buFont typeface="Segoe UI Symbol"/>
              <a:buChar char="▪"/>
              <a:tabLst>
                <a:tab pos="384810" algn="l"/>
              </a:tabLst>
            </a:pPr>
            <a:r>
              <a:rPr sz="2000" dirty="0">
                <a:latin typeface="Comic Sans MS"/>
                <a:cs typeface="Comic Sans MS"/>
              </a:rPr>
              <a:t>Producción</a:t>
            </a:r>
            <a:r>
              <a:rPr sz="2000" spc="-6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escasa,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para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el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autoconsumo.</a:t>
            </a:r>
            <a:endParaRPr sz="2000">
              <a:latin typeface="Comic Sans MS"/>
              <a:cs typeface="Comic Sans MS"/>
            </a:endParaRPr>
          </a:p>
          <a:p>
            <a:pPr marL="384810" lvl="2" indent="-231775">
              <a:lnSpc>
                <a:spcPct val="100000"/>
              </a:lnSpc>
              <a:spcBef>
                <a:spcPts val="1320"/>
              </a:spcBef>
              <a:buClr>
                <a:srgbClr val="00007C"/>
              </a:buClr>
              <a:buFont typeface="Segoe UI Symbol"/>
              <a:buChar char="▪"/>
              <a:tabLst>
                <a:tab pos="384810" algn="l"/>
              </a:tabLst>
            </a:pPr>
            <a:r>
              <a:rPr sz="2000" dirty="0">
                <a:latin typeface="Comic Sans MS"/>
                <a:cs typeface="Comic Sans MS"/>
              </a:rPr>
              <a:t>En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países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ricos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para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capturas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mucho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valor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(langosta).</a:t>
            </a:r>
            <a:endParaRPr sz="2000">
              <a:latin typeface="Comic Sans MS"/>
              <a:cs typeface="Comic Sans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2057400"/>
            <a:ext cx="4533900" cy="165735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4953000" y="2057400"/>
            <a:ext cx="3886200" cy="4191000"/>
            <a:chOff x="4953000" y="2057400"/>
            <a:chExt cx="3886200" cy="419100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53000" y="2057400"/>
              <a:ext cx="3886200" cy="2768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3600" y="4191000"/>
              <a:ext cx="2743200" cy="20574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2079" y="0"/>
            <a:ext cx="9008110" cy="2367280"/>
            <a:chOff x="132079" y="0"/>
            <a:chExt cx="9008110" cy="2367280"/>
          </a:xfrm>
        </p:grpSpPr>
        <p:sp>
          <p:nvSpPr>
            <p:cNvPr id="3" name="object 3"/>
            <p:cNvSpPr/>
            <p:nvPr/>
          </p:nvSpPr>
          <p:spPr>
            <a:xfrm>
              <a:off x="457200" y="405129"/>
              <a:ext cx="8229600" cy="1957070"/>
            </a:xfrm>
            <a:custGeom>
              <a:avLst/>
              <a:gdLst/>
              <a:ahLst/>
              <a:cxnLst/>
              <a:rect l="l" t="t" r="r" b="b"/>
              <a:pathLst>
                <a:path w="8229600" h="1957070">
                  <a:moveTo>
                    <a:pt x="8229600" y="0"/>
                  </a:moveTo>
                  <a:lnTo>
                    <a:pt x="0" y="0"/>
                  </a:lnTo>
                  <a:lnTo>
                    <a:pt x="0" y="1957070"/>
                  </a:lnTo>
                  <a:lnTo>
                    <a:pt x="4114800" y="1957070"/>
                  </a:lnTo>
                  <a:lnTo>
                    <a:pt x="8229600" y="195707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3F3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405129"/>
              <a:ext cx="8229600" cy="1957070"/>
            </a:xfrm>
            <a:custGeom>
              <a:avLst/>
              <a:gdLst/>
              <a:ahLst/>
              <a:cxnLst/>
              <a:rect l="l" t="t" r="r" b="b"/>
              <a:pathLst>
                <a:path w="8229600" h="1957070">
                  <a:moveTo>
                    <a:pt x="4114800" y="1957070"/>
                  </a:moveTo>
                  <a:lnTo>
                    <a:pt x="0" y="1957070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1957070"/>
                  </a:lnTo>
                  <a:lnTo>
                    <a:pt x="4114800" y="1957070"/>
                  </a:lnTo>
                  <a:close/>
                </a:path>
              </a:pathLst>
            </a:custGeom>
            <a:ln w="93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47369" y="405129"/>
            <a:ext cx="29495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00007C"/>
                </a:solidFill>
              </a:rPr>
              <a:t>7.2.</a:t>
            </a:r>
            <a:r>
              <a:rPr sz="2200" spc="-50" dirty="0">
                <a:solidFill>
                  <a:srgbClr val="00007C"/>
                </a:solidFill>
              </a:rPr>
              <a:t> </a:t>
            </a:r>
            <a:r>
              <a:rPr sz="2200" dirty="0">
                <a:solidFill>
                  <a:srgbClr val="00007C"/>
                </a:solidFill>
              </a:rPr>
              <a:t>Pesca</a:t>
            </a:r>
            <a:r>
              <a:rPr sz="2200" spc="-40" dirty="0">
                <a:solidFill>
                  <a:srgbClr val="00007C"/>
                </a:solidFill>
              </a:rPr>
              <a:t> </a:t>
            </a:r>
            <a:r>
              <a:rPr sz="2200" spc="-10" dirty="0">
                <a:solidFill>
                  <a:srgbClr val="00007C"/>
                </a:solidFill>
              </a:rPr>
              <a:t>industrial.</a:t>
            </a:r>
            <a:endParaRPr sz="2200"/>
          </a:p>
        </p:txBody>
      </p:sp>
      <p:grpSp>
        <p:nvGrpSpPr>
          <p:cNvPr id="6" name="object 6"/>
          <p:cNvGrpSpPr/>
          <p:nvPr/>
        </p:nvGrpSpPr>
        <p:grpSpPr>
          <a:xfrm>
            <a:off x="300127" y="2360067"/>
            <a:ext cx="8543925" cy="3018155"/>
            <a:chOff x="300127" y="2360067"/>
            <a:chExt cx="8543925" cy="3018155"/>
          </a:xfrm>
        </p:grpSpPr>
        <p:sp>
          <p:nvSpPr>
            <p:cNvPr id="7" name="object 7"/>
            <p:cNvSpPr/>
            <p:nvPr/>
          </p:nvSpPr>
          <p:spPr>
            <a:xfrm>
              <a:off x="304799" y="2364740"/>
              <a:ext cx="8534400" cy="3008630"/>
            </a:xfrm>
            <a:custGeom>
              <a:avLst/>
              <a:gdLst/>
              <a:ahLst/>
              <a:cxnLst/>
              <a:rect l="l" t="t" r="r" b="b"/>
              <a:pathLst>
                <a:path w="8534400" h="3008629">
                  <a:moveTo>
                    <a:pt x="8534400" y="0"/>
                  </a:moveTo>
                  <a:lnTo>
                    <a:pt x="0" y="0"/>
                  </a:lnTo>
                  <a:lnTo>
                    <a:pt x="0" y="3008630"/>
                  </a:lnTo>
                  <a:lnTo>
                    <a:pt x="4267200" y="3008630"/>
                  </a:lnTo>
                  <a:lnTo>
                    <a:pt x="8534400" y="3008630"/>
                  </a:lnTo>
                  <a:lnTo>
                    <a:pt x="8534400" y="0"/>
                  </a:lnTo>
                  <a:close/>
                </a:path>
              </a:pathLst>
            </a:custGeom>
            <a:solidFill>
              <a:srgbClr val="F3F3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4799" y="2364740"/>
              <a:ext cx="8534400" cy="3008630"/>
            </a:xfrm>
            <a:custGeom>
              <a:avLst/>
              <a:gdLst/>
              <a:ahLst/>
              <a:cxnLst/>
              <a:rect l="l" t="t" r="r" b="b"/>
              <a:pathLst>
                <a:path w="8534400" h="3008629">
                  <a:moveTo>
                    <a:pt x="4267200" y="3008630"/>
                  </a:moveTo>
                  <a:lnTo>
                    <a:pt x="0" y="3008630"/>
                  </a:lnTo>
                  <a:lnTo>
                    <a:pt x="0" y="0"/>
                  </a:lnTo>
                  <a:lnTo>
                    <a:pt x="8534400" y="0"/>
                  </a:lnTo>
                  <a:lnTo>
                    <a:pt x="8534400" y="3008630"/>
                  </a:lnTo>
                  <a:lnTo>
                    <a:pt x="4267200" y="3008630"/>
                  </a:lnTo>
                  <a:close/>
                </a:path>
              </a:pathLst>
            </a:custGeom>
            <a:ln w="93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54329" y="740409"/>
            <a:ext cx="8437880" cy="459613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05740">
              <a:lnSpc>
                <a:spcPct val="100000"/>
              </a:lnSpc>
              <a:spcBef>
                <a:spcPts val="360"/>
              </a:spcBef>
            </a:pPr>
            <a:r>
              <a:rPr sz="2000" dirty="0">
                <a:latin typeface="Comic Sans MS"/>
                <a:cs typeface="Comic Sans MS"/>
              </a:rPr>
              <a:t>Para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obtener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un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gran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volumen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capturas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necesita:</a:t>
            </a:r>
            <a:endParaRPr sz="2000" dirty="0">
              <a:latin typeface="Comic Sans MS"/>
              <a:cs typeface="Comic Sans MS"/>
            </a:endParaRPr>
          </a:p>
          <a:p>
            <a:pPr marL="398145" indent="-231775">
              <a:lnSpc>
                <a:spcPct val="100000"/>
              </a:lnSpc>
              <a:spcBef>
                <a:spcPts val="260"/>
              </a:spcBef>
              <a:buClr>
                <a:srgbClr val="00007C"/>
              </a:buClr>
              <a:buFont typeface="Segoe UI Symbol"/>
              <a:buChar char="▪"/>
              <a:tabLst>
                <a:tab pos="398145" algn="l"/>
              </a:tabLst>
            </a:pPr>
            <a:r>
              <a:rPr sz="2000" b="1" dirty="0">
                <a:latin typeface="Comic Sans MS"/>
                <a:cs typeface="Comic Sans MS"/>
              </a:rPr>
              <a:t>Recursos</a:t>
            </a:r>
            <a:r>
              <a:rPr sz="2000" b="1" spc="-95" dirty="0">
                <a:latin typeface="Comic Sans MS"/>
                <a:cs typeface="Comic Sans MS"/>
              </a:rPr>
              <a:t> </a:t>
            </a:r>
            <a:r>
              <a:rPr sz="2000" b="1" spc="-10" dirty="0">
                <a:latin typeface="Comic Sans MS"/>
                <a:cs typeface="Comic Sans MS"/>
              </a:rPr>
              <a:t>económicos</a:t>
            </a:r>
            <a:r>
              <a:rPr sz="2000" b="1" spc="-2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(equipamiento</a:t>
            </a:r>
            <a:r>
              <a:rPr sz="2000" spc="-3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barcos,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sistemas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pesca)</a:t>
            </a:r>
            <a:endParaRPr sz="2000" dirty="0">
              <a:latin typeface="Comic Sans MS"/>
              <a:cs typeface="Comic Sans MS"/>
            </a:endParaRPr>
          </a:p>
          <a:p>
            <a:pPr marL="321945" indent="-231775">
              <a:lnSpc>
                <a:spcPct val="100000"/>
              </a:lnSpc>
              <a:spcBef>
                <a:spcPts val="250"/>
              </a:spcBef>
              <a:buClr>
                <a:srgbClr val="00007C"/>
              </a:buClr>
              <a:buFont typeface="Segoe UI Symbol"/>
              <a:buChar char="▪"/>
              <a:tabLst>
                <a:tab pos="321945" algn="l"/>
              </a:tabLst>
            </a:pPr>
            <a:r>
              <a:rPr sz="2000" b="1" dirty="0">
                <a:latin typeface="Comic Sans MS"/>
                <a:cs typeface="Comic Sans MS"/>
              </a:rPr>
              <a:t>Tecnología</a:t>
            </a:r>
            <a:r>
              <a:rPr sz="2000" b="1" spc="-60" dirty="0">
                <a:latin typeface="Comic Sans MS"/>
                <a:cs typeface="Comic Sans MS"/>
              </a:rPr>
              <a:t> </a:t>
            </a:r>
            <a:r>
              <a:rPr sz="2000" b="1" spc="-20" dirty="0">
                <a:latin typeface="Comic Sans MS"/>
                <a:cs typeface="Comic Sans MS"/>
              </a:rPr>
              <a:t>avanzada</a:t>
            </a:r>
            <a:r>
              <a:rPr sz="2000" b="1" spc="-2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(aumentar</a:t>
            </a:r>
            <a:r>
              <a:rPr sz="2000" spc="-1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capturas)</a:t>
            </a:r>
            <a:endParaRPr sz="2000" dirty="0">
              <a:latin typeface="Comic Sans MS"/>
              <a:cs typeface="Comic Sans MS"/>
            </a:endParaRPr>
          </a:p>
          <a:p>
            <a:pPr marL="398145" indent="-231775">
              <a:lnSpc>
                <a:spcPct val="100000"/>
              </a:lnSpc>
              <a:spcBef>
                <a:spcPts val="260"/>
              </a:spcBef>
              <a:buClr>
                <a:srgbClr val="00007C"/>
              </a:buClr>
              <a:buFont typeface="Segoe UI Symbol"/>
              <a:buChar char="▪"/>
              <a:tabLst>
                <a:tab pos="398145" algn="l"/>
              </a:tabLst>
            </a:pPr>
            <a:r>
              <a:rPr sz="2000" b="1" dirty="0">
                <a:latin typeface="Comic Sans MS"/>
                <a:cs typeface="Comic Sans MS"/>
              </a:rPr>
              <a:t>Infraestructuras</a:t>
            </a:r>
            <a:r>
              <a:rPr sz="2000" b="1" spc="-114" dirty="0">
                <a:latin typeface="Comic Sans MS"/>
                <a:cs typeface="Comic Sans MS"/>
              </a:rPr>
              <a:t> </a:t>
            </a:r>
            <a:r>
              <a:rPr sz="2000" b="1" spc="-10" dirty="0">
                <a:latin typeface="Comic Sans MS"/>
                <a:cs typeface="Comic Sans MS"/>
              </a:rPr>
              <a:t>portuarias</a:t>
            </a:r>
            <a:r>
              <a:rPr sz="2000" b="1" spc="-2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(desembarcar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distribuir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la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pesca).</a:t>
            </a:r>
            <a:endParaRPr sz="2000" dirty="0">
              <a:latin typeface="Comic Sans MS"/>
              <a:cs typeface="Comic Sans MS"/>
            </a:endParaRPr>
          </a:p>
          <a:p>
            <a:pPr marL="329565" indent="-278765">
              <a:lnSpc>
                <a:spcPct val="100000"/>
              </a:lnSpc>
              <a:spcBef>
                <a:spcPts val="2190"/>
              </a:spcBef>
              <a:buClr>
                <a:srgbClr val="00007C"/>
              </a:buClr>
              <a:buFont typeface="Segoe UI Symbol"/>
              <a:buChar char="➢"/>
              <a:tabLst>
                <a:tab pos="329565" algn="l"/>
              </a:tabLst>
            </a:pPr>
            <a:r>
              <a:rPr sz="2000" b="1" dirty="0">
                <a:solidFill>
                  <a:srgbClr val="7F0000"/>
                </a:solidFill>
                <a:latin typeface="Comic Sans MS"/>
                <a:cs typeface="Comic Sans MS"/>
              </a:rPr>
              <a:t>Pesca</a:t>
            </a:r>
            <a:r>
              <a:rPr sz="2000" b="1" spc="-30" dirty="0">
                <a:solidFill>
                  <a:srgbClr val="7F0000"/>
                </a:solidFill>
                <a:latin typeface="Comic Sans MS"/>
                <a:cs typeface="Comic Sans MS"/>
              </a:rPr>
              <a:t> </a:t>
            </a:r>
            <a:r>
              <a:rPr sz="2000" b="1" dirty="0">
                <a:solidFill>
                  <a:srgbClr val="7F0000"/>
                </a:solidFill>
                <a:latin typeface="Comic Sans MS"/>
                <a:cs typeface="Comic Sans MS"/>
              </a:rPr>
              <a:t>de</a:t>
            </a:r>
            <a:r>
              <a:rPr sz="2000" b="1" spc="-30" dirty="0">
                <a:solidFill>
                  <a:srgbClr val="7F0000"/>
                </a:solidFill>
                <a:latin typeface="Comic Sans MS"/>
                <a:cs typeface="Comic Sans MS"/>
              </a:rPr>
              <a:t> </a:t>
            </a:r>
            <a:r>
              <a:rPr sz="2000" b="1" spc="-10" dirty="0">
                <a:solidFill>
                  <a:srgbClr val="7F0000"/>
                </a:solidFill>
                <a:latin typeface="Comic Sans MS"/>
                <a:cs typeface="Comic Sans MS"/>
              </a:rPr>
              <a:t>bajura:</a:t>
            </a:r>
            <a:endParaRPr sz="2000" dirty="0">
              <a:latin typeface="Comic Sans MS"/>
              <a:cs typeface="Comic Sans MS"/>
            </a:endParaRPr>
          </a:p>
          <a:p>
            <a:pPr marL="231140" marR="43180" lvl="1" indent="300990">
              <a:lnSpc>
                <a:spcPts val="2160"/>
              </a:lnSpc>
              <a:spcBef>
                <a:spcPts val="530"/>
              </a:spcBef>
              <a:buClr>
                <a:srgbClr val="9898CC"/>
              </a:buClr>
              <a:buSzPct val="90000"/>
              <a:buFont typeface="Segoe UI Symbol"/>
              <a:buChar char="➢"/>
              <a:tabLst>
                <a:tab pos="532130" algn="l"/>
              </a:tabLst>
            </a:pPr>
            <a:r>
              <a:rPr sz="2000" dirty="0">
                <a:latin typeface="Comic Sans MS"/>
                <a:cs typeface="Comic Sans MS"/>
              </a:rPr>
              <a:t>Barcos</a:t>
            </a:r>
            <a:r>
              <a:rPr sz="2000" spc="3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pequeños</a:t>
            </a:r>
            <a:r>
              <a:rPr sz="2000" spc="3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que</a:t>
            </a:r>
            <a:r>
              <a:rPr sz="2000" spc="3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faenan</a:t>
            </a:r>
            <a:r>
              <a:rPr sz="2000" spc="3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cerca</a:t>
            </a:r>
            <a:r>
              <a:rPr sz="2000" spc="3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3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la</a:t>
            </a:r>
            <a:r>
              <a:rPr sz="2000" spc="3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costa.</a:t>
            </a:r>
            <a:r>
              <a:rPr sz="2000" spc="3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Descargan</a:t>
            </a:r>
            <a:r>
              <a:rPr sz="2000" spc="3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en</a:t>
            </a:r>
            <a:r>
              <a:rPr sz="2000" spc="340" dirty="0">
                <a:latin typeface="Comic Sans MS"/>
                <a:cs typeface="Comic Sans MS"/>
              </a:rPr>
              <a:t> </a:t>
            </a:r>
            <a:r>
              <a:rPr sz="2000" spc="-25" dirty="0">
                <a:latin typeface="Comic Sans MS"/>
                <a:cs typeface="Comic Sans MS"/>
              </a:rPr>
              <a:t>la </a:t>
            </a:r>
            <a:r>
              <a:rPr sz="2000" spc="-10" dirty="0">
                <a:solidFill>
                  <a:srgbClr val="CC0000"/>
                </a:solidFill>
                <a:latin typeface="Comic Sans MS"/>
                <a:cs typeface="Comic Sans MS"/>
              </a:rPr>
              <a:t>lonja</a:t>
            </a:r>
            <a:endParaRPr sz="2000" dirty="0">
              <a:latin typeface="Comic Sans MS"/>
              <a:cs typeface="Comic Sans MS"/>
            </a:endParaRPr>
          </a:p>
          <a:p>
            <a:pPr marL="329565" indent="-278765">
              <a:lnSpc>
                <a:spcPct val="100000"/>
              </a:lnSpc>
              <a:spcBef>
                <a:spcPts val="229"/>
              </a:spcBef>
              <a:buClr>
                <a:srgbClr val="00007C"/>
              </a:buClr>
              <a:buFont typeface="Segoe UI Symbol"/>
              <a:buChar char="➢"/>
              <a:tabLst>
                <a:tab pos="329565" algn="l"/>
              </a:tabLst>
            </a:pPr>
            <a:r>
              <a:rPr sz="2000" b="1" dirty="0">
                <a:solidFill>
                  <a:srgbClr val="7F0000"/>
                </a:solidFill>
                <a:latin typeface="Comic Sans MS"/>
                <a:cs typeface="Comic Sans MS"/>
              </a:rPr>
              <a:t>Pesca</a:t>
            </a:r>
            <a:r>
              <a:rPr sz="2000" b="1" spc="-30" dirty="0">
                <a:solidFill>
                  <a:srgbClr val="7F0000"/>
                </a:solidFill>
                <a:latin typeface="Comic Sans MS"/>
                <a:cs typeface="Comic Sans MS"/>
              </a:rPr>
              <a:t> </a:t>
            </a:r>
            <a:r>
              <a:rPr sz="2000" b="1" dirty="0">
                <a:solidFill>
                  <a:srgbClr val="7F0000"/>
                </a:solidFill>
                <a:latin typeface="Comic Sans MS"/>
                <a:cs typeface="Comic Sans MS"/>
              </a:rPr>
              <a:t>de</a:t>
            </a:r>
            <a:r>
              <a:rPr sz="2000" b="1" spc="-30" dirty="0">
                <a:solidFill>
                  <a:srgbClr val="7F0000"/>
                </a:solidFill>
                <a:latin typeface="Comic Sans MS"/>
                <a:cs typeface="Comic Sans MS"/>
              </a:rPr>
              <a:t> </a:t>
            </a:r>
            <a:r>
              <a:rPr sz="2000" b="1" spc="-10" dirty="0">
                <a:solidFill>
                  <a:srgbClr val="7F0000"/>
                </a:solidFill>
                <a:latin typeface="Comic Sans MS"/>
                <a:cs typeface="Comic Sans MS"/>
              </a:rPr>
              <a:t>altura:</a:t>
            </a:r>
            <a:endParaRPr sz="2000" dirty="0">
              <a:latin typeface="Comic Sans MS"/>
              <a:cs typeface="Comic Sans MS"/>
            </a:endParaRPr>
          </a:p>
          <a:p>
            <a:pPr marL="483870" lvl="1" indent="-250190">
              <a:lnSpc>
                <a:spcPct val="100000"/>
              </a:lnSpc>
              <a:spcBef>
                <a:spcPts val="260"/>
              </a:spcBef>
              <a:buClr>
                <a:srgbClr val="9898CC"/>
              </a:buClr>
              <a:buSzPct val="90000"/>
              <a:buFont typeface="Segoe UI Symbol"/>
              <a:buChar char="➢"/>
              <a:tabLst>
                <a:tab pos="483870" algn="l"/>
              </a:tabLst>
            </a:pPr>
            <a:r>
              <a:rPr sz="2000" dirty="0">
                <a:latin typeface="Comic Sans MS"/>
                <a:cs typeface="Comic Sans MS"/>
              </a:rPr>
              <a:t>Flotas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barcos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grandes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bien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equipados</a:t>
            </a:r>
            <a:endParaRPr sz="2000" dirty="0">
              <a:latin typeface="Comic Sans MS"/>
              <a:cs typeface="Comic Sans MS"/>
            </a:endParaRPr>
          </a:p>
          <a:p>
            <a:pPr marL="512445" lvl="1" indent="-278765">
              <a:lnSpc>
                <a:spcPct val="100000"/>
              </a:lnSpc>
              <a:spcBef>
                <a:spcPts val="260"/>
              </a:spcBef>
              <a:buClr>
                <a:srgbClr val="9898CC"/>
              </a:buClr>
              <a:buFont typeface="Segoe UI Symbol"/>
              <a:buChar char="➢"/>
              <a:tabLst>
                <a:tab pos="512445" algn="l"/>
              </a:tabLst>
            </a:pPr>
            <a:r>
              <a:rPr sz="2000" dirty="0">
                <a:latin typeface="Comic Sans MS"/>
                <a:cs typeface="Comic Sans MS"/>
              </a:rPr>
              <a:t>Permanecen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semanas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o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meses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en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alta</a:t>
            </a:r>
            <a:r>
              <a:rPr sz="2000" spc="-70" dirty="0">
                <a:latin typeface="Comic Sans MS"/>
                <a:cs typeface="Comic Sans MS"/>
              </a:rPr>
              <a:t> </a:t>
            </a:r>
            <a:r>
              <a:rPr sz="2000" spc="-25" dirty="0">
                <a:latin typeface="Comic Sans MS"/>
                <a:cs typeface="Comic Sans MS"/>
              </a:rPr>
              <a:t>mar</a:t>
            </a:r>
            <a:endParaRPr sz="2000" dirty="0">
              <a:latin typeface="Comic Sans MS"/>
              <a:cs typeface="Comic Sans MS"/>
            </a:endParaRPr>
          </a:p>
          <a:p>
            <a:pPr marL="512445" lvl="1" indent="-278765">
              <a:lnSpc>
                <a:spcPct val="100000"/>
              </a:lnSpc>
              <a:spcBef>
                <a:spcPts val="250"/>
              </a:spcBef>
              <a:buClr>
                <a:srgbClr val="9898CC"/>
              </a:buClr>
              <a:buFont typeface="Segoe UI Symbol"/>
              <a:buChar char="➢"/>
              <a:tabLst>
                <a:tab pos="512445" algn="l"/>
              </a:tabLst>
            </a:pPr>
            <a:r>
              <a:rPr sz="2000" dirty="0">
                <a:latin typeface="Comic Sans MS"/>
                <a:cs typeface="Comic Sans MS"/>
              </a:rPr>
              <a:t>Radares,</a:t>
            </a:r>
            <a:r>
              <a:rPr sz="2000" spc="-7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sónares</a:t>
            </a:r>
            <a:r>
              <a:rPr sz="2000" spc="-7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</a:t>
            </a:r>
            <a:r>
              <a:rPr sz="2000" spc="-6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instalaciones</a:t>
            </a:r>
            <a:r>
              <a:rPr sz="2000" spc="-6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7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frío</a:t>
            </a:r>
            <a:r>
              <a:rPr sz="2000" spc="-7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para</a:t>
            </a:r>
            <a:r>
              <a:rPr sz="2000" spc="-7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conservar</a:t>
            </a:r>
            <a:endParaRPr sz="2000" dirty="0">
              <a:latin typeface="Comic Sans MS"/>
              <a:cs typeface="Comic Sans MS"/>
            </a:endParaRPr>
          </a:p>
          <a:p>
            <a:pPr marL="329565" indent="-278765">
              <a:lnSpc>
                <a:spcPct val="100000"/>
              </a:lnSpc>
              <a:spcBef>
                <a:spcPts val="260"/>
              </a:spcBef>
              <a:buClr>
                <a:srgbClr val="00007C"/>
              </a:buClr>
              <a:buFont typeface="Segoe UI Symbol"/>
              <a:buChar char="➢"/>
              <a:tabLst>
                <a:tab pos="329565" algn="l"/>
              </a:tabLst>
            </a:pPr>
            <a:r>
              <a:rPr sz="2000" b="1" dirty="0">
                <a:solidFill>
                  <a:srgbClr val="7F0000"/>
                </a:solidFill>
                <a:latin typeface="Comic Sans MS"/>
                <a:cs typeface="Comic Sans MS"/>
              </a:rPr>
              <a:t>Gran</a:t>
            </a:r>
            <a:r>
              <a:rPr sz="2000" b="1" spc="-60" dirty="0">
                <a:solidFill>
                  <a:srgbClr val="7F0000"/>
                </a:solidFill>
                <a:latin typeface="Comic Sans MS"/>
                <a:cs typeface="Comic Sans MS"/>
              </a:rPr>
              <a:t> </a:t>
            </a:r>
            <a:r>
              <a:rPr sz="2000" b="1" spc="-10" dirty="0">
                <a:solidFill>
                  <a:srgbClr val="7F0000"/>
                </a:solidFill>
                <a:latin typeface="Comic Sans MS"/>
                <a:cs typeface="Comic Sans MS"/>
              </a:rPr>
              <a:t>pesca:</a:t>
            </a:r>
            <a:endParaRPr sz="2000" dirty="0">
              <a:latin typeface="Comic Sans MS"/>
              <a:cs typeface="Comic Sans MS"/>
            </a:endParaRPr>
          </a:p>
          <a:p>
            <a:pPr marL="546100" lvl="1" indent="-312420">
              <a:lnSpc>
                <a:spcPct val="100000"/>
              </a:lnSpc>
              <a:spcBef>
                <a:spcPts val="260"/>
              </a:spcBef>
              <a:buClr>
                <a:srgbClr val="9898CC"/>
              </a:buClr>
              <a:buFont typeface="Segoe UI Symbol"/>
              <a:buChar char="➢"/>
              <a:tabLst>
                <a:tab pos="546100" algn="l"/>
              </a:tabLst>
            </a:pPr>
            <a:r>
              <a:rPr sz="2000" dirty="0">
                <a:latin typeface="Comic Sans MS"/>
                <a:cs typeface="Comic Sans MS"/>
              </a:rPr>
              <a:t>Faenan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en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aguas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muy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lejanas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(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barcos</a:t>
            </a:r>
            <a:r>
              <a:rPr sz="2000" spc="-4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nodriza</a:t>
            </a:r>
            <a:r>
              <a:rPr sz="2000" spc="-3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-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Factorías)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57200" y="5562600"/>
            <a:ext cx="7924800" cy="1066800"/>
          </a:xfrm>
          <a:custGeom>
            <a:avLst/>
            <a:gdLst/>
            <a:ahLst/>
            <a:cxnLst/>
            <a:rect l="l" t="t" r="r" b="b"/>
            <a:pathLst>
              <a:path w="7924800" h="1066800">
                <a:moveTo>
                  <a:pt x="7924800" y="0"/>
                </a:moveTo>
                <a:lnTo>
                  <a:pt x="0" y="0"/>
                </a:lnTo>
                <a:lnTo>
                  <a:pt x="0" y="1066800"/>
                </a:lnTo>
                <a:lnTo>
                  <a:pt x="3962400" y="1066800"/>
                </a:lnTo>
                <a:lnTo>
                  <a:pt x="7924800" y="1066800"/>
                </a:lnTo>
                <a:lnTo>
                  <a:pt x="7924800" y="0"/>
                </a:lnTo>
                <a:close/>
              </a:path>
            </a:pathLst>
          </a:custGeom>
          <a:solidFill>
            <a:srgbClr val="F3F3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57200" y="5562600"/>
            <a:ext cx="7924800" cy="1066800"/>
          </a:xfrm>
          <a:prstGeom prst="rect">
            <a:avLst/>
          </a:prstGeom>
          <a:ln w="9344">
            <a:solidFill>
              <a:srgbClr val="666698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130"/>
              </a:spcBef>
            </a:pPr>
            <a:r>
              <a:rPr sz="2000" b="1" dirty="0">
                <a:solidFill>
                  <a:srgbClr val="00007C"/>
                </a:solidFill>
                <a:latin typeface="Comic Sans MS"/>
                <a:cs typeface="Comic Sans MS"/>
              </a:rPr>
              <a:t>Técnicas</a:t>
            </a:r>
            <a:r>
              <a:rPr sz="2000" b="1" spc="-40" dirty="0">
                <a:solidFill>
                  <a:srgbClr val="00007C"/>
                </a:solidFill>
                <a:latin typeface="Comic Sans MS"/>
                <a:cs typeface="Comic Sans MS"/>
              </a:rPr>
              <a:t> </a:t>
            </a:r>
            <a:r>
              <a:rPr sz="2000" b="1" dirty="0">
                <a:solidFill>
                  <a:srgbClr val="00007C"/>
                </a:solidFill>
                <a:latin typeface="Comic Sans MS"/>
                <a:cs typeface="Comic Sans MS"/>
              </a:rPr>
              <a:t>de</a:t>
            </a:r>
            <a:r>
              <a:rPr sz="2000" b="1" spc="-40" dirty="0">
                <a:solidFill>
                  <a:srgbClr val="00007C"/>
                </a:solidFill>
                <a:latin typeface="Comic Sans MS"/>
                <a:cs typeface="Comic Sans MS"/>
              </a:rPr>
              <a:t> </a:t>
            </a:r>
            <a:r>
              <a:rPr sz="2000" b="1" spc="-10" dirty="0">
                <a:solidFill>
                  <a:srgbClr val="00007C"/>
                </a:solidFill>
                <a:latin typeface="Comic Sans MS"/>
                <a:cs typeface="Comic Sans MS"/>
              </a:rPr>
              <a:t>pesca:</a:t>
            </a:r>
            <a:endParaRPr sz="2000">
              <a:latin typeface="Comic Sans MS"/>
              <a:cs typeface="Comic Sans MS"/>
            </a:endParaRPr>
          </a:p>
          <a:p>
            <a:pPr marL="491490" indent="-208915">
              <a:lnSpc>
                <a:spcPct val="100000"/>
              </a:lnSpc>
              <a:spcBef>
                <a:spcPts val="210"/>
              </a:spcBef>
              <a:buClr>
                <a:srgbClr val="00007C"/>
              </a:buClr>
              <a:buSzPct val="92682"/>
              <a:buFont typeface="Segoe UI Symbol"/>
              <a:buChar char="✓"/>
              <a:tabLst>
                <a:tab pos="491490" algn="l"/>
              </a:tabLst>
            </a:pPr>
            <a:r>
              <a:rPr sz="2050" i="1" u="sng" spc="-2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Arrastre</a:t>
            </a:r>
            <a:r>
              <a:rPr sz="2000" spc="-20" dirty="0">
                <a:latin typeface="Comic Sans MS"/>
                <a:cs typeface="Comic Sans MS"/>
              </a:rPr>
              <a:t>: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redes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que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barren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los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fondos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marinos</a:t>
            </a:r>
            <a:endParaRPr sz="2000">
              <a:latin typeface="Comic Sans MS"/>
              <a:cs typeface="Comic Sans MS"/>
            </a:endParaRPr>
          </a:p>
          <a:p>
            <a:pPr marL="491490" indent="-208915">
              <a:lnSpc>
                <a:spcPct val="100000"/>
              </a:lnSpc>
              <a:spcBef>
                <a:spcPts val="190"/>
              </a:spcBef>
              <a:buClr>
                <a:srgbClr val="00007C"/>
              </a:buClr>
              <a:buSzPct val="92682"/>
              <a:buFont typeface="Segoe UI Symbol"/>
              <a:buChar char="✓"/>
              <a:tabLst>
                <a:tab pos="491490" algn="l"/>
              </a:tabLst>
            </a:pPr>
            <a:r>
              <a:rPr sz="2050" i="1" u="sng" spc="-3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Descargas</a:t>
            </a:r>
            <a:r>
              <a:rPr sz="2050" i="1" u="sng" spc="-7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2050" i="1" u="sng" spc="-2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eléctricas</a:t>
            </a:r>
            <a:r>
              <a:rPr sz="2000" spc="-20" dirty="0">
                <a:latin typeface="Comic Sans MS"/>
                <a:cs typeface="Comic Sans MS"/>
              </a:rPr>
              <a:t>: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atraen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los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peces,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que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son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succionados.</a:t>
            </a:r>
            <a:endParaRPr sz="2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446530"/>
            <a:ext cx="5486400" cy="524256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72200" y="4513579"/>
            <a:ext cx="2590800" cy="220472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19800" y="2463800"/>
            <a:ext cx="2814320" cy="186182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10000" y="59689"/>
            <a:ext cx="5181600" cy="209422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67000" y="608330"/>
            <a:ext cx="838200" cy="7150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7639" y="445770"/>
            <a:ext cx="62680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PRINCIPALES</a:t>
            </a:r>
            <a:r>
              <a:rPr spc="-80" dirty="0"/>
              <a:t> </a:t>
            </a:r>
            <a:r>
              <a:rPr dirty="0"/>
              <a:t>ZONAS</a:t>
            </a:r>
            <a:r>
              <a:rPr spc="-80" dirty="0"/>
              <a:t> </a:t>
            </a:r>
            <a:r>
              <a:rPr spc="-10" dirty="0"/>
              <a:t>PESQUERAS</a:t>
            </a:r>
          </a:p>
        </p:txBody>
      </p:sp>
      <p:sp>
        <p:nvSpPr>
          <p:cNvPr id="3" name="object 3"/>
          <p:cNvSpPr/>
          <p:nvPr/>
        </p:nvSpPr>
        <p:spPr>
          <a:xfrm>
            <a:off x="228600" y="1066800"/>
            <a:ext cx="8610600" cy="381000"/>
          </a:xfrm>
          <a:custGeom>
            <a:avLst/>
            <a:gdLst/>
            <a:ahLst/>
            <a:cxnLst/>
            <a:rect l="l" t="t" r="r" b="b"/>
            <a:pathLst>
              <a:path w="8610600" h="381000">
                <a:moveTo>
                  <a:pt x="8610600" y="0"/>
                </a:moveTo>
                <a:lnTo>
                  <a:pt x="0" y="0"/>
                </a:lnTo>
                <a:lnTo>
                  <a:pt x="0" y="381000"/>
                </a:lnTo>
                <a:lnTo>
                  <a:pt x="4305300" y="381000"/>
                </a:lnTo>
                <a:lnTo>
                  <a:pt x="8610600" y="381000"/>
                </a:lnTo>
                <a:lnTo>
                  <a:pt x="861060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8600" y="1676400"/>
            <a:ext cx="8610600" cy="2362200"/>
          </a:xfrm>
          <a:custGeom>
            <a:avLst/>
            <a:gdLst/>
            <a:ahLst/>
            <a:cxnLst/>
            <a:rect l="l" t="t" r="r" b="b"/>
            <a:pathLst>
              <a:path w="8610600" h="2362200">
                <a:moveTo>
                  <a:pt x="8610600" y="0"/>
                </a:moveTo>
                <a:lnTo>
                  <a:pt x="0" y="0"/>
                </a:lnTo>
                <a:lnTo>
                  <a:pt x="0" y="2362200"/>
                </a:lnTo>
                <a:lnTo>
                  <a:pt x="4305300" y="2362200"/>
                </a:lnTo>
                <a:lnTo>
                  <a:pt x="8610600" y="2362200"/>
                </a:lnTo>
                <a:lnTo>
                  <a:pt x="8610600" y="0"/>
                </a:lnTo>
                <a:close/>
              </a:path>
            </a:pathLst>
          </a:custGeom>
          <a:solidFill>
            <a:srgbClr val="F3F3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8600" y="4343400"/>
            <a:ext cx="8610600" cy="381000"/>
          </a:xfrm>
          <a:custGeom>
            <a:avLst/>
            <a:gdLst/>
            <a:ahLst/>
            <a:cxnLst/>
            <a:rect l="l" t="t" r="r" b="b"/>
            <a:pathLst>
              <a:path w="8610600" h="381000">
                <a:moveTo>
                  <a:pt x="8610600" y="0"/>
                </a:moveTo>
                <a:lnTo>
                  <a:pt x="0" y="0"/>
                </a:lnTo>
                <a:lnTo>
                  <a:pt x="0" y="381000"/>
                </a:lnTo>
                <a:lnTo>
                  <a:pt x="4305300" y="381000"/>
                </a:lnTo>
                <a:lnTo>
                  <a:pt x="8610600" y="381000"/>
                </a:lnTo>
                <a:lnTo>
                  <a:pt x="861060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8600" y="5105400"/>
            <a:ext cx="8686800" cy="1708150"/>
          </a:xfrm>
          <a:custGeom>
            <a:avLst/>
            <a:gdLst/>
            <a:ahLst/>
            <a:cxnLst/>
            <a:rect l="l" t="t" r="r" b="b"/>
            <a:pathLst>
              <a:path w="8686800" h="1708150">
                <a:moveTo>
                  <a:pt x="8686800" y="0"/>
                </a:moveTo>
                <a:lnTo>
                  <a:pt x="0" y="0"/>
                </a:lnTo>
                <a:lnTo>
                  <a:pt x="0" y="1708150"/>
                </a:lnTo>
                <a:lnTo>
                  <a:pt x="4343400" y="1708150"/>
                </a:lnTo>
                <a:lnTo>
                  <a:pt x="8686800" y="1708150"/>
                </a:lnTo>
                <a:lnTo>
                  <a:pt x="868680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37457" y="1066800"/>
            <a:ext cx="8600440" cy="565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omic Sans MS"/>
                <a:cs typeface="Comic Sans MS"/>
              </a:rPr>
              <a:t>Las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zonas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con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capturas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más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abundantes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se</a:t>
            </a:r>
            <a:r>
              <a:rPr sz="2000" spc="-7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denominan</a:t>
            </a:r>
            <a:r>
              <a:rPr sz="2000" spc="-5" dirty="0">
                <a:latin typeface="Comic Sans MS"/>
                <a:cs typeface="Comic Sans MS"/>
              </a:rPr>
              <a:t> </a:t>
            </a:r>
            <a:r>
              <a:rPr sz="2000" spc="-10" dirty="0">
                <a:solidFill>
                  <a:srgbClr val="CC0000"/>
                </a:solidFill>
                <a:latin typeface="Comic Sans MS"/>
                <a:cs typeface="Comic Sans MS"/>
              </a:rPr>
              <a:t>caladeros</a:t>
            </a:r>
            <a:r>
              <a:rPr sz="2000" spc="-10" dirty="0">
                <a:latin typeface="Comic Sans MS"/>
                <a:cs typeface="Comic Sans MS"/>
              </a:rPr>
              <a:t>.</a:t>
            </a:r>
            <a:endParaRPr sz="20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969"/>
              </a:spcBef>
            </a:pPr>
            <a:endParaRPr sz="2000" dirty="0">
              <a:latin typeface="Comic Sans MS"/>
              <a:cs typeface="Comic Sans MS"/>
            </a:endParaRPr>
          </a:p>
          <a:p>
            <a:pPr marL="435609" indent="-231775">
              <a:lnSpc>
                <a:spcPct val="100000"/>
              </a:lnSpc>
              <a:buClr>
                <a:srgbClr val="00007C"/>
              </a:buClr>
              <a:buFont typeface="Segoe UI Symbol"/>
              <a:buChar char="▪"/>
              <a:tabLst>
                <a:tab pos="435609" algn="l"/>
              </a:tabLst>
            </a:pPr>
            <a:r>
              <a:rPr sz="2000" b="1" dirty="0">
                <a:latin typeface="Comic Sans MS"/>
                <a:cs typeface="Comic Sans MS"/>
              </a:rPr>
              <a:t>Zonas</a:t>
            </a:r>
            <a:r>
              <a:rPr sz="2000" b="1" spc="-4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donde</a:t>
            </a:r>
            <a:r>
              <a:rPr sz="2000" b="1" spc="-5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la</a:t>
            </a:r>
            <a:r>
              <a:rPr sz="2000" b="1" spc="-4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plataforma</a:t>
            </a:r>
            <a:r>
              <a:rPr sz="2000" b="1" spc="-4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continental</a:t>
            </a:r>
            <a:r>
              <a:rPr sz="2000" b="1" spc="-5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es</a:t>
            </a:r>
            <a:r>
              <a:rPr sz="2000" b="1" spc="-40" dirty="0">
                <a:latin typeface="Comic Sans MS"/>
                <a:cs typeface="Comic Sans MS"/>
              </a:rPr>
              <a:t> </a:t>
            </a:r>
            <a:r>
              <a:rPr sz="2000" b="1" spc="-10" dirty="0">
                <a:latin typeface="Comic Sans MS"/>
                <a:cs typeface="Comic Sans MS"/>
              </a:rPr>
              <a:t>extensa.</a:t>
            </a:r>
            <a:endParaRPr sz="2000" dirty="0">
              <a:latin typeface="Comic Sans MS"/>
              <a:cs typeface="Comic Sans MS"/>
            </a:endParaRPr>
          </a:p>
          <a:p>
            <a:pPr marL="965200">
              <a:lnSpc>
                <a:spcPct val="100000"/>
              </a:lnSpc>
              <a:spcBef>
                <a:spcPts val="260"/>
              </a:spcBef>
            </a:pPr>
            <a:r>
              <a:rPr sz="2000" dirty="0">
                <a:latin typeface="Comic Sans MS"/>
                <a:cs typeface="Comic Sans MS"/>
              </a:rPr>
              <a:t>(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mar</a:t>
            </a:r>
            <a:r>
              <a:rPr sz="2000" spc="-3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del</a:t>
            </a:r>
            <a:r>
              <a:rPr sz="2000" spc="-2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Norte</a:t>
            </a:r>
            <a:r>
              <a:rPr sz="2000" spc="-2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30" dirty="0"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mar</a:t>
            </a:r>
            <a:r>
              <a:rPr sz="2000" spc="-2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del</a:t>
            </a:r>
            <a:r>
              <a:rPr sz="2000" spc="-3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spc="-10" dirty="0">
                <a:solidFill>
                  <a:srgbClr val="CC0000"/>
                </a:solidFill>
                <a:latin typeface="Comic Sans MS"/>
                <a:cs typeface="Comic Sans MS"/>
              </a:rPr>
              <a:t>Japón</a:t>
            </a:r>
            <a:r>
              <a:rPr sz="2000" spc="-10" dirty="0">
                <a:latin typeface="Comic Sans MS"/>
                <a:cs typeface="Comic Sans MS"/>
              </a:rPr>
              <a:t>)</a:t>
            </a:r>
            <a:endParaRPr sz="2000" dirty="0">
              <a:latin typeface="Comic Sans MS"/>
              <a:cs typeface="Comic Sans MS"/>
            </a:endParaRPr>
          </a:p>
          <a:p>
            <a:pPr marL="435609" indent="-231775">
              <a:lnSpc>
                <a:spcPct val="100000"/>
              </a:lnSpc>
              <a:spcBef>
                <a:spcPts val="260"/>
              </a:spcBef>
              <a:buClr>
                <a:srgbClr val="00007C"/>
              </a:buClr>
              <a:buFont typeface="Segoe UI Symbol"/>
              <a:buChar char="▪"/>
              <a:tabLst>
                <a:tab pos="435609" algn="l"/>
              </a:tabLst>
            </a:pPr>
            <a:r>
              <a:rPr sz="2000" b="1" dirty="0">
                <a:latin typeface="Comic Sans MS"/>
                <a:cs typeface="Comic Sans MS"/>
              </a:rPr>
              <a:t>Zonas</a:t>
            </a:r>
            <a:r>
              <a:rPr sz="2000" b="1" spc="-4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de</a:t>
            </a:r>
            <a:r>
              <a:rPr sz="2000" b="1" spc="-4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contacto</a:t>
            </a:r>
            <a:r>
              <a:rPr sz="2000" b="1" spc="-4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entre</a:t>
            </a:r>
            <a:r>
              <a:rPr sz="2000" b="1" spc="-4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corrientes</a:t>
            </a:r>
            <a:r>
              <a:rPr sz="2000" b="1" spc="-4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marinas</a:t>
            </a:r>
            <a:r>
              <a:rPr sz="2000" b="1" spc="-5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frías</a:t>
            </a:r>
            <a:r>
              <a:rPr sz="2000" b="1" spc="-4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y</a:t>
            </a:r>
            <a:r>
              <a:rPr sz="2000" b="1" spc="-40" dirty="0">
                <a:latin typeface="Comic Sans MS"/>
                <a:cs typeface="Comic Sans MS"/>
              </a:rPr>
              <a:t> </a:t>
            </a:r>
            <a:r>
              <a:rPr sz="2000" b="1" spc="-10" dirty="0">
                <a:latin typeface="Comic Sans MS"/>
                <a:cs typeface="Comic Sans MS"/>
              </a:rPr>
              <a:t>cálidas.</a:t>
            </a:r>
            <a:endParaRPr sz="2000" dirty="0">
              <a:latin typeface="Comic Sans MS"/>
              <a:cs typeface="Comic Sans MS"/>
            </a:endParaRPr>
          </a:p>
          <a:p>
            <a:pPr marL="965200">
              <a:lnSpc>
                <a:spcPct val="100000"/>
              </a:lnSpc>
              <a:spcBef>
                <a:spcPts val="250"/>
              </a:spcBef>
            </a:pPr>
            <a:r>
              <a:rPr sz="2000" dirty="0">
                <a:latin typeface="Comic Sans MS"/>
                <a:cs typeface="Comic Sans MS"/>
              </a:rPr>
              <a:t>(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mar</a:t>
            </a:r>
            <a:r>
              <a:rPr sz="2000" spc="-3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del</a:t>
            </a:r>
            <a:r>
              <a:rPr sz="2000" spc="-3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Japón</a:t>
            </a:r>
            <a:r>
              <a:rPr sz="2000" spc="-1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30" dirty="0"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costas</a:t>
            </a:r>
            <a:r>
              <a:rPr sz="2000" spc="-3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de</a:t>
            </a:r>
            <a:r>
              <a:rPr sz="2000" spc="-3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spc="-10" dirty="0">
                <a:solidFill>
                  <a:srgbClr val="CC0000"/>
                </a:solidFill>
                <a:latin typeface="Comic Sans MS"/>
                <a:cs typeface="Comic Sans MS"/>
              </a:rPr>
              <a:t>Terranova</a:t>
            </a:r>
            <a:r>
              <a:rPr sz="2000" spc="-10" dirty="0">
                <a:latin typeface="Comic Sans MS"/>
                <a:cs typeface="Comic Sans MS"/>
              </a:rPr>
              <a:t>)</a:t>
            </a:r>
            <a:endParaRPr sz="2000" dirty="0">
              <a:latin typeface="Comic Sans MS"/>
              <a:cs typeface="Comic Sans MS"/>
            </a:endParaRPr>
          </a:p>
          <a:p>
            <a:pPr marL="435609" indent="-231775">
              <a:lnSpc>
                <a:spcPct val="100000"/>
              </a:lnSpc>
              <a:spcBef>
                <a:spcPts val="260"/>
              </a:spcBef>
              <a:buClr>
                <a:srgbClr val="00007C"/>
              </a:buClr>
              <a:buFont typeface="Segoe UI Symbol"/>
              <a:buChar char="▪"/>
              <a:tabLst>
                <a:tab pos="435609" algn="l"/>
              </a:tabLst>
            </a:pPr>
            <a:r>
              <a:rPr sz="2000" b="1" dirty="0">
                <a:latin typeface="Comic Sans MS"/>
                <a:cs typeface="Comic Sans MS"/>
              </a:rPr>
              <a:t>Zonas</a:t>
            </a:r>
            <a:r>
              <a:rPr sz="2000" b="1" spc="-4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costeras</a:t>
            </a:r>
            <a:r>
              <a:rPr sz="2000" b="1" spc="-5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cerca</a:t>
            </a:r>
            <a:r>
              <a:rPr sz="2000" b="1" spc="-4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de</a:t>
            </a:r>
            <a:r>
              <a:rPr sz="2000" b="1" spc="-4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las</a:t>
            </a:r>
            <a:r>
              <a:rPr sz="2000" b="1" spc="-5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que</a:t>
            </a:r>
            <a:r>
              <a:rPr sz="2000" b="1" spc="-4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pasa</a:t>
            </a:r>
            <a:r>
              <a:rPr sz="2000" b="1" spc="-3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una</a:t>
            </a:r>
            <a:r>
              <a:rPr sz="2000" b="1" spc="-3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corriente</a:t>
            </a:r>
            <a:r>
              <a:rPr sz="2000" b="1" spc="-5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marina</a:t>
            </a:r>
            <a:r>
              <a:rPr sz="2000" b="1" spc="-40" dirty="0">
                <a:latin typeface="Comic Sans MS"/>
                <a:cs typeface="Comic Sans MS"/>
              </a:rPr>
              <a:t> </a:t>
            </a:r>
            <a:r>
              <a:rPr sz="2000" b="1" spc="-10" dirty="0">
                <a:latin typeface="Comic Sans MS"/>
                <a:cs typeface="Comic Sans MS"/>
              </a:rPr>
              <a:t>fría.</a:t>
            </a:r>
            <a:endParaRPr sz="2000" dirty="0">
              <a:latin typeface="Comic Sans MS"/>
              <a:cs typeface="Comic Sans MS"/>
            </a:endParaRPr>
          </a:p>
          <a:p>
            <a:pPr marL="965200">
              <a:lnSpc>
                <a:spcPct val="100000"/>
              </a:lnSpc>
              <a:spcBef>
                <a:spcPts val="260"/>
              </a:spcBef>
            </a:pPr>
            <a:r>
              <a:rPr sz="2000" dirty="0">
                <a:latin typeface="Comic Sans MS"/>
                <a:cs typeface="Comic Sans MS"/>
              </a:rPr>
              <a:t>(costa</a:t>
            </a:r>
            <a:r>
              <a:rPr sz="2000" spc="-25" dirty="0"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S</a:t>
            </a:r>
            <a:r>
              <a:rPr sz="2000" spc="-2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de</a:t>
            </a:r>
            <a:r>
              <a:rPr sz="2000" spc="-3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Chile</a:t>
            </a:r>
            <a:r>
              <a:rPr sz="2000" spc="-2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20" dirty="0"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N</a:t>
            </a:r>
            <a:r>
              <a:rPr sz="2000" spc="-2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de</a:t>
            </a:r>
            <a:r>
              <a:rPr sz="2000" spc="-3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Perú</a:t>
            </a:r>
            <a:r>
              <a:rPr sz="2000" spc="-1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2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las</a:t>
            </a:r>
            <a:r>
              <a:rPr sz="2000" spc="-2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costas</a:t>
            </a:r>
            <a:r>
              <a:rPr sz="2000" spc="-2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del</a:t>
            </a:r>
            <a:r>
              <a:rPr sz="2000" spc="5" dirty="0"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SO</a:t>
            </a:r>
            <a:r>
              <a:rPr sz="2000" spc="-3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de</a:t>
            </a:r>
            <a:r>
              <a:rPr sz="2000" spc="-3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spc="-10" dirty="0">
                <a:solidFill>
                  <a:srgbClr val="CC0000"/>
                </a:solidFill>
                <a:latin typeface="Comic Sans MS"/>
                <a:cs typeface="Comic Sans MS"/>
              </a:rPr>
              <a:t>África</a:t>
            </a:r>
            <a:r>
              <a:rPr sz="2000" spc="-10" dirty="0">
                <a:latin typeface="Comic Sans MS"/>
                <a:cs typeface="Comic Sans MS"/>
              </a:rPr>
              <a:t>)</a:t>
            </a:r>
            <a:endParaRPr sz="2000" dirty="0">
              <a:latin typeface="Comic Sans MS"/>
              <a:cs typeface="Comic Sans MS"/>
            </a:endParaRPr>
          </a:p>
          <a:p>
            <a:pPr marL="63500" marR="335280">
              <a:lnSpc>
                <a:spcPct val="250000"/>
              </a:lnSpc>
              <a:spcBef>
                <a:spcPts val="350"/>
              </a:spcBef>
            </a:pPr>
            <a:r>
              <a:rPr sz="2000" dirty="0">
                <a:solidFill>
                  <a:srgbClr val="00007C"/>
                </a:solidFill>
                <a:latin typeface="Comic Sans MS"/>
                <a:cs typeface="Comic Sans MS"/>
              </a:rPr>
              <a:t>Japón</a:t>
            </a:r>
            <a:r>
              <a:rPr sz="2000" spc="-35" dirty="0">
                <a:solidFill>
                  <a:srgbClr val="00007C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7C"/>
                </a:solidFill>
                <a:latin typeface="Comic Sans MS"/>
                <a:cs typeface="Comic Sans MS"/>
              </a:rPr>
              <a:t>Rusia</a:t>
            </a:r>
            <a:r>
              <a:rPr sz="2000" dirty="0">
                <a:latin typeface="Comic Sans MS"/>
                <a:cs typeface="Comic Sans MS"/>
              </a:rPr>
              <a:t>,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los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mayores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productores,</a:t>
            </a:r>
            <a:r>
              <a:rPr sz="2000" spc="-3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compiten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en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todos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los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mares. </a:t>
            </a:r>
            <a:r>
              <a:rPr sz="2000" spc="-10" dirty="0">
                <a:solidFill>
                  <a:srgbClr val="00007C"/>
                </a:solidFill>
                <a:latin typeface="Comic Sans MS"/>
                <a:cs typeface="Comic Sans MS"/>
              </a:rPr>
              <a:t>España:</a:t>
            </a:r>
            <a:endParaRPr sz="2000" dirty="0">
              <a:latin typeface="Comic Sans MS"/>
              <a:cs typeface="Comic Sans MS"/>
            </a:endParaRPr>
          </a:p>
          <a:p>
            <a:pPr marL="272415" indent="-208915">
              <a:lnSpc>
                <a:spcPct val="100000"/>
              </a:lnSpc>
              <a:spcBef>
                <a:spcPts val="260"/>
              </a:spcBef>
              <a:buClr>
                <a:srgbClr val="00007C"/>
              </a:buClr>
              <a:buSzPct val="95000"/>
              <a:buFont typeface="Segoe UI Symbol"/>
              <a:buChar char="✓"/>
              <a:tabLst>
                <a:tab pos="272415" algn="l"/>
              </a:tabLst>
            </a:pPr>
            <a:r>
              <a:rPr sz="2000" dirty="0">
                <a:latin typeface="Comic Sans MS"/>
                <a:cs typeface="Comic Sans MS"/>
              </a:rPr>
              <a:t>Cuenta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con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una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flota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pesquera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importante.</a:t>
            </a:r>
            <a:endParaRPr sz="2000" dirty="0">
              <a:latin typeface="Comic Sans MS"/>
              <a:cs typeface="Comic Sans MS"/>
            </a:endParaRPr>
          </a:p>
          <a:p>
            <a:pPr marL="272415" indent="-208915">
              <a:lnSpc>
                <a:spcPct val="100000"/>
              </a:lnSpc>
              <a:spcBef>
                <a:spcPts val="250"/>
              </a:spcBef>
              <a:buClr>
                <a:srgbClr val="00007C"/>
              </a:buClr>
              <a:buSzPct val="95000"/>
              <a:buFont typeface="Segoe UI Symbol"/>
              <a:buChar char="✓"/>
              <a:tabLst>
                <a:tab pos="272415" algn="l"/>
              </a:tabLst>
            </a:pPr>
            <a:r>
              <a:rPr sz="2000" dirty="0">
                <a:latin typeface="Comic Sans MS"/>
                <a:cs typeface="Comic Sans MS"/>
              </a:rPr>
              <a:t>Los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caladeros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atlántico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mediterráneo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están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muy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agotados.</a:t>
            </a:r>
            <a:endParaRPr sz="2000" dirty="0">
              <a:latin typeface="Comic Sans MS"/>
              <a:cs typeface="Comic Sans MS"/>
            </a:endParaRPr>
          </a:p>
          <a:p>
            <a:pPr marL="50800" marR="43180" indent="221615">
              <a:lnSpc>
                <a:spcPts val="2160"/>
              </a:lnSpc>
              <a:spcBef>
                <a:spcPts val="535"/>
              </a:spcBef>
              <a:buClr>
                <a:srgbClr val="00007C"/>
              </a:buClr>
              <a:buSzPct val="95000"/>
              <a:buFont typeface="Segoe UI Symbol"/>
              <a:buChar char="✓"/>
              <a:tabLst>
                <a:tab pos="272415" algn="l"/>
                <a:tab pos="1016000" algn="l"/>
                <a:tab pos="1928495" algn="l"/>
                <a:tab pos="2330450" algn="l"/>
                <a:tab pos="2670175" algn="l"/>
                <a:tab pos="3250565" algn="l"/>
                <a:tab pos="3738245" algn="l"/>
                <a:tab pos="4657090" algn="l"/>
                <a:tab pos="4996815" algn="l"/>
                <a:tab pos="6222365" algn="l"/>
                <a:tab pos="7071359" algn="l"/>
                <a:tab pos="7333615" algn="l"/>
                <a:tab pos="7788275" algn="l"/>
              </a:tabLst>
            </a:pPr>
            <a:r>
              <a:rPr sz="2000" spc="-20" dirty="0">
                <a:latin typeface="Comic Sans MS"/>
                <a:cs typeface="Comic Sans MS"/>
              </a:rPr>
              <a:t>Debe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10" dirty="0">
                <a:latin typeface="Comic Sans MS"/>
                <a:cs typeface="Comic Sans MS"/>
              </a:rPr>
              <a:t>faenar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25" dirty="0">
                <a:latin typeface="Comic Sans MS"/>
                <a:cs typeface="Comic Sans MS"/>
              </a:rPr>
              <a:t>en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25" dirty="0">
                <a:latin typeface="Comic Sans MS"/>
                <a:cs typeface="Comic Sans MS"/>
              </a:rPr>
              <a:t>el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25" dirty="0">
                <a:latin typeface="Comic Sans MS"/>
                <a:cs typeface="Comic Sans MS"/>
              </a:rPr>
              <a:t>mar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25" dirty="0">
                <a:latin typeface="Comic Sans MS"/>
                <a:cs typeface="Comic Sans MS"/>
              </a:rPr>
              <a:t>del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10" dirty="0">
                <a:latin typeface="Comic Sans MS"/>
                <a:cs typeface="Comic Sans MS"/>
              </a:rPr>
              <a:t>Norte,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25" dirty="0">
                <a:latin typeface="Comic Sans MS"/>
                <a:cs typeface="Comic Sans MS"/>
              </a:rPr>
              <a:t>el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10" dirty="0">
                <a:latin typeface="Comic Sans MS"/>
                <a:cs typeface="Comic Sans MS"/>
              </a:rPr>
              <a:t>Atlántico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10" dirty="0">
                <a:latin typeface="Comic Sans MS"/>
                <a:cs typeface="Comic Sans MS"/>
              </a:rPr>
              <a:t>Norte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50" dirty="0">
                <a:latin typeface="Comic Sans MS"/>
                <a:cs typeface="Comic Sans MS"/>
              </a:rPr>
              <a:t>y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25" dirty="0">
                <a:latin typeface="Comic Sans MS"/>
                <a:cs typeface="Comic Sans MS"/>
              </a:rPr>
              <a:t>las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10" dirty="0">
                <a:latin typeface="Comic Sans MS"/>
                <a:cs typeface="Comic Sans MS"/>
              </a:rPr>
              <a:t>costas africanas.</a:t>
            </a:r>
            <a:endParaRPr sz="2000" dirty="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639" y="533400"/>
            <a:ext cx="8976360" cy="57797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3610" y="524509"/>
            <a:ext cx="47174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PROBLEMAS</a:t>
            </a:r>
            <a:r>
              <a:rPr spc="-75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LA</a:t>
            </a:r>
            <a:r>
              <a:rPr spc="-75" dirty="0"/>
              <a:t> </a:t>
            </a:r>
            <a:r>
              <a:rPr spc="-10" dirty="0"/>
              <a:t>PESCA</a:t>
            </a:r>
          </a:p>
        </p:txBody>
      </p:sp>
      <p:sp>
        <p:nvSpPr>
          <p:cNvPr id="3" name="object 3"/>
          <p:cNvSpPr/>
          <p:nvPr/>
        </p:nvSpPr>
        <p:spPr>
          <a:xfrm>
            <a:off x="228600" y="1066800"/>
            <a:ext cx="8534400" cy="5791200"/>
          </a:xfrm>
          <a:custGeom>
            <a:avLst/>
            <a:gdLst/>
            <a:ahLst/>
            <a:cxnLst/>
            <a:rect l="l" t="t" r="r" b="b"/>
            <a:pathLst>
              <a:path w="8534400" h="5791200">
                <a:moveTo>
                  <a:pt x="8534400" y="0"/>
                </a:moveTo>
                <a:lnTo>
                  <a:pt x="0" y="0"/>
                </a:lnTo>
                <a:lnTo>
                  <a:pt x="0" y="5791200"/>
                </a:lnTo>
                <a:lnTo>
                  <a:pt x="4267200" y="5791200"/>
                </a:lnTo>
                <a:lnTo>
                  <a:pt x="8534400" y="5791200"/>
                </a:lnTo>
                <a:lnTo>
                  <a:pt x="853440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6070" y="1038859"/>
            <a:ext cx="8154670" cy="164846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93040" indent="-180340">
              <a:lnSpc>
                <a:spcPct val="100000"/>
              </a:lnSpc>
              <a:spcBef>
                <a:spcPts val="350"/>
              </a:spcBef>
              <a:buFont typeface="Arial MT"/>
              <a:buChar char="•"/>
              <a:tabLst>
                <a:tab pos="193040" algn="l"/>
              </a:tabLst>
            </a:pPr>
            <a:r>
              <a:rPr sz="2000" b="1" dirty="0">
                <a:solidFill>
                  <a:srgbClr val="006600"/>
                </a:solidFill>
                <a:latin typeface="Comic Sans MS"/>
                <a:cs typeface="Comic Sans MS"/>
              </a:rPr>
              <a:t>La</a:t>
            </a:r>
            <a:r>
              <a:rPr sz="2000" b="1" spc="-15" dirty="0">
                <a:solidFill>
                  <a:srgbClr val="006600"/>
                </a:solidFill>
                <a:latin typeface="Comic Sans MS"/>
                <a:cs typeface="Comic Sans MS"/>
              </a:rPr>
              <a:t> </a:t>
            </a:r>
            <a:r>
              <a:rPr sz="2000" b="1" spc="-10" dirty="0">
                <a:solidFill>
                  <a:srgbClr val="006600"/>
                </a:solidFill>
                <a:latin typeface="Comic Sans MS"/>
                <a:cs typeface="Comic Sans MS"/>
              </a:rPr>
              <a:t>sobrepesca.</a:t>
            </a:r>
            <a:endParaRPr sz="2000">
              <a:latin typeface="Comic Sans MS"/>
              <a:cs typeface="Comic Sans MS"/>
            </a:endParaRPr>
          </a:p>
          <a:p>
            <a:pPr marL="193675" marR="1821814" indent="-181610">
              <a:lnSpc>
                <a:spcPts val="2160"/>
              </a:lnSpc>
              <a:spcBef>
                <a:spcPts val="520"/>
              </a:spcBef>
              <a:buSzPct val="95000"/>
              <a:buFont typeface="Segoe UI Symbol"/>
              <a:buChar char="✓"/>
              <a:tabLst>
                <a:tab pos="193675" algn="l"/>
                <a:tab pos="220979" algn="l"/>
              </a:tabLst>
            </a:pPr>
            <a:r>
              <a:rPr sz="3000" baseline="5555" dirty="0">
                <a:solidFill>
                  <a:srgbClr val="7F0000"/>
                </a:solidFill>
                <a:latin typeface="Comic Sans MS"/>
                <a:cs typeface="Comic Sans MS"/>
              </a:rPr>
              <a:t>	</a:t>
            </a:r>
            <a:r>
              <a:rPr sz="2000" dirty="0">
                <a:latin typeface="Comic Sans MS"/>
                <a:cs typeface="Comic Sans MS"/>
              </a:rPr>
              <a:t>El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número</a:t>
            </a:r>
            <a:r>
              <a:rPr sz="2000" spc="-3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barcos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las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técnicas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han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llevado</a:t>
            </a:r>
            <a:r>
              <a:rPr sz="2000" spc="-2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spc="-25" dirty="0">
                <a:latin typeface="Comic Sans MS"/>
                <a:cs typeface="Comic Sans MS"/>
              </a:rPr>
              <a:t>una </a:t>
            </a:r>
            <a:r>
              <a:rPr sz="2000" spc="-10" dirty="0">
                <a:latin typeface="Comic Sans MS"/>
                <a:cs typeface="Comic Sans MS"/>
              </a:rPr>
              <a:t>sobreexplotación.</a:t>
            </a:r>
            <a:endParaRPr sz="2000">
              <a:latin typeface="Comic Sans MS"/>
              <a:cs typeface="Comic Sans MS"/>
            </a:endParaRPr>
          </a:p>
          <a:p>
            <a:pPr marL="221615" indent="-208915">
              <a:lnSpc>
                <a:spcPct val="100000"/>
              </a:lnSpc>
              <a:spcBef>
                <a:spcPts val="229"/>
              </a:spcBef>
              <a:buClr>
                <a:srgbClr val="7F0000"/>
              </a:buClr>
              <a:buSzPct val="95000"/>
              <a:buFont typeface="Segoe UI Symbol"/>
              <a:buChar char="✓"/>
              <a:tabLst>
                <a:tab pos="221615" algn="l"/>
              </a:tabLst>
            </a:pPr>
            <a:r>
              <a:rPr sz="2000" dirty="0">
                <a:latin typeface="Comic Sans MS"/>
                <a:cs typeface="Comic Sans MS"/>
              </a:rPr>
              <a:t>Las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reservas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pesca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se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utilizan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hasta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el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límite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máximo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sostenible.</a:t>
            </a:r>
            <a:endParaRPr sz="2000">
              <a:latin typeface="Comic Sans MS"/>
              <a:cs typeface="Comic Sans MS"/>
            </a:endParaRPr>
          </a:p>
          <a:p>
            <a:pPr marL="221615" indent="-208915">
              <a:lnSpc>
                <a:spcPct val="100000"/>
              </a:lnSpc>
              <a:spcBef>
                <a:spcPts val="260"/>
              </a:spcBef>
              <a:buClr>
                <a:srgbClr val="7F0000"/>
              </a:buClr>
              <a:buSzPct val="95000"/>
              <a:buFont typeface="Segoe UI Symbol"/>
              <a:buChar char="✓"/>
              <a:tabLst>
                <a:tab pos="221615" algn="l"/>
              </a:tabLst>
            </a:pPr>
            <a:r>
              <a:rPr sz="2000" dirty="0">
                <a:latin typeface="Comic Sans MS"/>
                <a:cs typeface="Comic Sans MS"/>
              </a:rPr>
              <a:t>Algunas</a:t>
            </a:r>
            <a:r>
              <a:rPr sz="2000" spc="-10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organizaciones</a:t>
            </a:r>
            <a:r>
              <a:rPr sz="2000" spc="-10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proponen: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2010" y="2647950"/>
            <a:ext cx="114935" cy="137541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2000" spc="-50" dirty="0">
                <a:solidFill>
                  <a:srgbClr val="7F0000"/>
                </a:solidFill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2000" spc="-50" dirty="0">
                <a:solidFill>
                  <a:srgbClr val="7F0000"/>
                </a:solidFill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2000" spc="-50" dirty="0">
                <a:solidFill>
                  <a:srgbClr val="7F0000"/>
                </a:solidFill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000" spc="-50" dirty="0">
                <a:solidFill>
                  <a:srgbClr val="7F0000"/>
                </a:solidFill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2360" y="2661920"/>
            <a:ext cx="5956935" cy="1376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10590">
              <a:lnSpc>
                <a:spcPct val="110800"/>
              </a:lnSpc>
              <a:spcBef>
                <a:spcPts val="100"/>
              </a:spcBef>
            </a:pPr>
            <a:r>
              <a:rPr sz="2000" dirty="0">
                <a:latin typeface="Comic Sans MS"/>
                <a:cs typeface="Comic Sans MS"/>
              </a:rPr>
              <a:t>Uso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obligado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redes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malla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ancha. </a:t>
            </a:r>
            <a:r>
              <a:rPr sz="2000" dirty="0">
                <a:latin typeface="Comic Sans MS"/>
                <a:cs typeface="Comic Sans MS"/>
              </a:rPr>
              <a:t>Control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del</a:t>
            </a:r>
            <a:r>
              <a:rPr sz="2000" spc="-3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tamaño</a:t>
            </a:r>
            <a:r>
              <a:rPr sz="2000" spc="-2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mínimo</a:t>
            </a:r>
            <a:r>
              <a:rPr sz="2000" spc="-2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las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capturas. </a:t>
            </a:r>
            <a:r>
              <a:rPr sz="2000" dirty="0">
                <a:latin typeface="Comic Sans MS"/>
                <a:cs typeface="Comic Sans MS"/>
              </a:rPr>
              <a:t>Establecimiento</a:t>
            </a:r>
            <a:r>
              <a:rPr sz="2000" spc="-7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8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temporadas</a:t>
            </a:r>
            <a:r>
              <a:rPr sz="2000" spc="-7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8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veda.</a:t>
            </a:r>
            <a:endParaRPr sz="20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2000" dirty="0">
                <a:latin typeface="Comic Sans MS"/>
                <a:cs typeface="Comic Sans MS"/>
              </a:rPr>
              <a:t>Limitación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la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capacidad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las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flotas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pesqueras.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0670" y="4147819"/>
            <a:ext cx="6988175" cy="103759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18440" indent="-180340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218440" algn="l"/>
              </a:tabLst>
            </a:pPr>
            <a:r>
              <a:rPr sz="2000" b="1" dirty="0">
                <a:solidFill>
                  <a:srgbClr val="006600"/>
                </a:solidFill>
                <a:latin typeface="Comic Sans MS"/>
                <a:cs typeface="Comic Sans MS"/>
              </a:rPr>
              <a:t>Falta</a:t>
            </a:r>
            <a:r>
              <a:rPr sz="2000" b="1" spc="-25" dirty="0">
                <a:solidFill>
                  <a:srgbClr val="006600"/>
                </a:solidFill>
                <a:latin typeface="Comic Sans MS"/>
                <a:cs typeface="Comic Sans MS"/>
              </a:rPr>
              <a:t> </a:t>
            </a:r>
            <a:r>
              <a:rPr sz="2000" b="1" dirty="0">
                <a:solidFill>
                  <a:srgbClr val="006600"/>
                </a:solidFill>
                <a:latin typeface="Comic Sans MS"/>
                <a:cs typeface="Comic Sans MS"/>
              </a:rPr>
              <a:t>de</a:t>
            </a:r>
            <a:r>
              <a:rPr sz="2000" b="1" spc="-30" dirty="0">
                <a:solidFill>
                  <a:srgbClr val="006600"/>
                </a:solidFill>
                <a:latin typeface="Comic Sans MS"/>
                <a:cs typeface="Comic Sans MS"/>
              </a:rPr>
              <a:t> </a:t>
            </a:r>
            <a:r>
              <a:rPr sz="2000" b="1" spc="-10" dirty="0">
                <a:solidFill>
                  <a:srgbClr val="006600"/>
                </a:solidFill>
                <a:latin typeface="Comic Sans MS"/>
                <a:cs typeface="Comic Sans MS"/>
              </a:rPr>
              <a:t>caladeros.</a:t>
            </a:r>
            <a:endParaRPr sz="2000">
              <a:latin typeface="Comic Sans MS"/>
              <a:cs typeface="Comic Sans MS"/>
            </a:endParaRPr>
          </a:p>
          <a:p>
            <a:pPr marL="356870" indent="-318770">
              <a:lnSpc>
                <a:spcPct val="100000"/>
              </a:lnSpc>
              <a:spcBef>
                <a:spcPts val="260"/>
              </a:spcBef>
              <a:buClr>
                <a:srgbClr val="7F0000"/>
              </a:buClr>
              <a:buFont typeface="Segoe UI Symbol"/>
              <a:buChar char="✓"/>
              <a:tabLst>
                <a:tab pos="356870" algn="l"/>
              </a:tabLst>
            </a:pPr>
            <a:r>
              <a:rPr sz="2000" dirty="0">
                <a:latin typeface="Comic Sans MS"/>
                <a:cs typeface="Comic Sans MS"/>
              </a:rPr>
              <a:t>Por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ampliación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las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aguas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jurisdiccionales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(200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millas).</a:t>
            </a:r>
            <a:endParaRPr sz="2000">
              <a:latin typeface="Comic Sans MS"/>
              <a:cs typeface="Comic Sans MS"/>
            </a:endParaRPr>
          </a:p>
          <a:p>
            <a:pPr marL="323850" indent="-285750">
              <a:lnSpc>
                <a:spcPct val="100000"/>
              </a:lnSpc>
              <a:spcBef>
                <a:spcPts val="250"/>
              </a:spcBef>
              <a:buClr>
                <a:srgbClr val="7F0000"/>
              </a:buClr>
              <a:buFont typeface="Segoe UI Symbol"/>
              <a:buChar char="✓"/>
              <a:tabLst>
                <a:tab pos="323850" algn="l"/>
              </a:tabLst>
            </a:pPr>
            <a:r>
              <a:rPr sz="2000" dirty="0">
                <a:latin typeface="Comic Sans MS"/>
                <a:cs typeface="Comic Sans MS"/>
              </a:rPr>
              <a:t>Los</a:t>
            </a:r>
            <a:r>
              <a:rPr sz="2000" spc="-7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grandes</a:t>
            </a:r>
            <a:r>
              <a:rPr sz="2000" spc="-7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países</a:t>
            </a:r>
            <a:r>
              <a:rPr sz="2000" spc="-7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pesqueros</a:t>
            </a:r>
            <a:r>
              <a:rPr sz="2000" spc="-7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tuvieron</a:t>
            </a:r>
            <a:r>
              <a:rPr sz="2000" spc="-75" dirty="0">
                <a:latin typeface="Comic Sans MS"/>
                <a:cs typeface="Comic Sans MS"/>
              </a:rPr>
              <a:t> </a:t>
            </a:r>
            <a:r>
              <a:rPr sz="2000" spc="-20" dirty="0">
                <a:latin typeface="Comic Sans MS"/>
                <a:cs typeface="Comic Sans MS"/>
              </a:rPr>
              <a:t>que: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94739" y="5160009"/>
            <a:ext cx="2501265" cy="701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 marR="5080" indent="-7620">
              <a:lnSpc>
                <a:spcPct val="110800"/>
              </a:lnSpc>
              <a:spcBef>
                <a:spcPts val="100"/>
              </a:spcBef>
            </a:pPr>
            <a:r>
              <a:rPr sz="2000" dirty="0">
                <a:latin typeface="Comic Sans MS"/>
                <a:cs typeface="Comic Sans MS"/>
              </a:rPr>
              <a:t>abandonar</a:t>
            </a:r>
            <a:r>
              <a:rPr sz="2000" spc="-13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caladeros. </a:t>
            </a:r>
            <a:r>
              <a:rPr sz="2000" dirty="0">
                <a:latin typeface="Comic Sans MS"/>
                <a:cs typeface="Comic Sans MS"/>
              </a:rPr>
              <a:t>reducir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su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flota.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2010" y="5153278"/>
            <a:ext cx="114935" cy="103187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800" spc="-50" dirty="0">
                <a:solidFill>
                  <a:srgbClr val="7F0000"/>
                </a:solidFill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2000" spc="-50" dirty="0">
                <a:solidFill>
                  <a:srgbClr val="7F0000"/>
                </a:solidFill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2000" spc="-50" dirty="0">
                <a:solidFill>
                  <a:srgbClr val="7F0000"/>
                </a:solidFill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02360" y="5868670"/>
            <a:ext cx="54095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omic Sans MS"/>
                <a:cs typeface="Comic Sans MS"/>
              </a:rPr>
              <a:t>establecer</a:t>
            </a:r>
            <a:r>
              <a:rPr sz="2000" spc="-6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convenios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con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países</a:t>
            </a:r>
            <a:r>
              <a:rPr sz="2000" spc="-6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muy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alejados.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6070" y="6206490"/>
            <a:ext cx="36429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040" indent="-18034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93040" algn="l"/>
              </a:tabLst>
            </a:pPr>
            <a:r>
              <a:rPr sz="2000" b="1" dirty="0">
                <a:solidFill>
                  <a:srgbClr val="006600"/>
                </a:solidFill>
                <a:latin typeface="Comic Sans MS"/>
                <a:cs typeface="Comic Sans MS"/>
              </a:rPr>
              <a:t>Contaminación</a:t>
            </a:r>
            <a:r>
              <a:rPr sz="2000" b="1" spc="-50" dirty="0">
                <a:solidFill>
                  <a:srgbClr val="006600"/>
                </a:solidFill>
                <a:latin typeface="Comic Sans MS"/>
                <a:cs typeface="Comic Sans MS"/>
              </a:rPr>
              <a:t> </a:t>
            </a:r>
            <a:r>
              <a:rPr sz="2000" b="1" dirty="0">
                <a:solidFill>
                  <a:srgbClr val="006600"/>
                </a:solidFill>
                <a:latin typeface="Comic Sans MS"/>
                <a:cs typeface="Comic Sans MS"/>
              </a:rPr>
              <a:t>de</a:t>
            </a:r>
            <a:r>
              <a:rPr sz="2000" b="1" spc="-50" dirty="0">
                <a:solidFill>
                  <a:srgbClr val="006600"/>
                </a:solidFill>
                <a:latin typeface="Comic Sans MS"/>
                <a:cs typeface="Comic Sans MS"/>
              </a:rPr>
              <a:t> </a:t>
            </a:r>
            <a:r>
              <a:rPr sz="2000" b="1" dirty="0">
                <a:solidFill>
                  <a:srgbClr val="006600"/>
                </a:solidFill>
                <a:latin typeface="Comic Sans MS"/>
                <a:cs typeface="Comic Sans MS"/>
              </a:rPr>
              <a:t>las</a:t>
            </a:r>
            <a:r>
              <a:rPr sz="2000" b="1" spc="-45" dirty="0">
                <a:solidFill>
                  <a:srgbClr val="006600"/>
                </a:solidFill>
                <a:latin typeface="Comic Sans MS"/>
                <a:cs typeface="Comic Sans MS"/>
              </a:rPr>
              <a:t> </a:t>
            </a:r>
            <a:r>
              <a:rPr sz="2000" b="1" spc="-10" dirty="0">
                <a:solidFill>
                  <a:srgbClr val="006600"/>
                </a:solidFill>
                <a:latin typeface="Comic Sans MS"/>
                <a:cs typeface="Comic Sans MS"/>
              </a:rPr>
              <a:t>aguas.</a:t>
            </a:r>
            <a:endParaRPr sz="2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2514600"/>
            <a:ext cx="8534400" cy="4191000"/>
          </a:xfrm>
          <a:custGeom>
            <a:avLst/>
            <a:gdLst/>
            <a:ahLst/>
            <a:cxnLst/>
            <a:rect l="l" t="t" r="r" b="b"/>
            <a:pathLst>
              <a:path w="8534400" h="4191000">
                <a:moveTo>
                  <a:pt x="8534400" y="0"/>
                </a:moveTo>
                <a:lnTo>
                  <a:pt x="0" y="0"/>
                </a:lnTo>
                <a:lnTo>
                  <a:pt x="0" y="4191000"/>
                </a:lnTo>
                <a:lnTo>
                  <a:pt x="4267200" y="4191000"/>
                </a:lnTo>
                <a:lnTo>
                  <a:pt x="8534400" y="4191000"/>
                </a:lnTo>
                <a:lnTo>
                  <a:pt x="853440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4970" y="2691129"/>
            <a:ext cx="8248650" cy="38722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006600"/>
                </a:solidFill>
                <a:latin typeface="Arial"/>
                <a:cs typeface="Arial"/>
              </a:rPr>
              <a:t>La</a:t>
            </a:r>
            <a:r>
              <a:rPr sz="2000" b="1" spc="-5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6600"/>
                </a:solidFill>
                <a:latin typeface="Arial"/>
                <a:cs typeface="Arial"/>
              </a:rPr>
              <a:t>explotación</a:t>
            </a:r>
            <a:r>
              <a:rPr sz="2000" b="1" spc="-5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6600"/>
                </a:solidFill>
                <a:latin typeface="Arial"/>
                <a:cs typeface="Arial"/>
              </a:rPr>
              <a:t>sostenible</a:t>
            </a:r>
            <a:r>
              <a:rPr sz="2000" b="1" spc="-5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6600"/>
                </a:solidFill>
                <a:latin typeface="Arial"/>
                <a:cs typeface="Arial"/>
              </a:rPr>
              <a:t>de</a:t>
            </a:r>
            <a:r>
              <a:rPr sz="2000" b="1" spc="-5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6600"/>
                </a:solidFill>
                <a:latin typeface="Arial"/>
                <a:cs typeface="Arial"/>
              </a:rPr>
              <a:t>los</a:t>
            </a:r>
            <a:r>
              <a:rPr sz="2000" b="1" spc="-5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6600"/>
                </a:solidFill>
                <a:latin typeface="Arial"/>
                <a:cs typeface="Arial"/>
              </a:rPr>
              <a:t>recursos</a:t>
            </a:r>
            <a:r>
              <a:rPr sz="2000" b="1" spc="-5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6600"/>
                </a:solidFill>
                <a:latin typeface="Arial"/>
                <a:cs typeface="Arial"/>
              </a:rPr>
              <a:t>marinos.</a:t>
            </a:r>
            <a:endParaRPr sz="2000">
              <a:latin typeface="Arial"/>
              <a:cs typeface="Arial"/>
            </a:endParaRPr>
          </a:p>
          <a:p>
            <a:pPr marL="292100" indent="-279400">
              <a:lnSpc>
                <a:spcPct val="100000"/>
              </a:lnSpc>
              <a:spcBef>
                <a:spcPts val="1580"/>
              </a:spcBef>
              <a:buClr>
                <a:srgbClr val="7F0000"/>
              </a:buClr>
              <a:buFont typeface="Segoe UI Symbol"/>
              <a:buChar char="✓"/>
              <a:tabLst>
                <a:tab pos="292100" algn="l"/>
              </a:tabLst>
            </a:pPr>
            <a:r>
              <a:rPr sz="2000" dirty="0">
                <a:latin typeface="Arial MT"/>
                <a:cs typeface="Arial MT"/>
              </a:rPr>
              <a:t>Los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CC0000"/>
                </a:solidFill>
                <a:latin typeface="Arial MT"/>
                <a:cs typeface="Arial MT"/>
              </a:rPr>
              <a:t>recursos</a:t>
            </a:r>
            <a:r>
              <a:rPr sz="2000" spc="-10" dirty="0">
                <a:solidFill>
                  <a:srgbClr val="CC0000"/>
                </a:solidFill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animales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vegetales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del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mar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son </a:t>
            </a:r>
            <a:r>
              <a:rPr sz="2000" spc="-10" dirty="0">
                <a:solidFill>
                  <a:srgbClr val="CC0000"/>
                </a:solidFill>
                <a:latin typeface="Arial MT"/>
                <a:cs typeface="Arial MT"/>
              </a:rPr>
              <a:t>limitados</a:t>
            </a:r>
            <a:r>
              <a:rPr sz="2000" spc="-10" dirty="0"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  <a:p>
            <a:pPr marL="292100" indent="-279400">
              <a:lnSpc>
                <a:spcPct val="100000"/>
              </a:lnSpc>
              <a:spcBef>
                <a:spcPts val="1850"/>
              </a:spcBef>
              <a:buClr>
                <a:srgbClr val="7F0000"/>
              </a:buClr>
              <a:buFont typeface="Segoe UI Symbol"/>
              <a:buChar char="✓"/>
              <a:tabLst>
                <a:tab pos="292100" algn="l"/>
              </a:tabLst>
            </a:pPr>
            <a:r>
              <a:rPr sz="2000" dirty="0">
                <a:latin typeface="Arial MT"/>
                <a:cs typeface="Arial MT"/>
              </a:rPr>
              <a:t>Hay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que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asegurar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una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CC0000"/>
                </a:solidFill>
                <a:latin typeface="Arial MT"/>
                <a:cs typeface="Arial MT"/>
              </a:rPr>
              <a:t>explotación</a:t>
            </a:r>
            <a:r>
              <a:rPr sz="2000" spc="-40" dirty="0">
                <a:solidFill>
                  <a:srgbClr val="CC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CC0000"/>
                </a:solidFill>
                <a:latin typeface="Arial MT"/>
                <a:cs typeface="Arial MT"/>
              </a:rPr>
              <a:t>sostenible</a:t>
            </a:r>
            <a:r>
              <a:rPr sz="2000" spc="-20" dirty="0">
                <a:solidFill>
                  <a:srgbClr val="CC0000"/>
                </a:solidFill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los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recursos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marinos.</a:t>
            </a:r>
            <a:endParaRPr sz="2000">
              <a:latin typeface="Arial MT"/>
              <a:cs typeface="Arial MT"/>
            </a:endParaRPr>
          </a:p>
          <a:p>
            <a:pPr marL="292100" indent="-279400">
              <a:lnSpc>
                <a:spcPct val="100000"/>
              </a:lnSpc>
              <a:spcBef>
                <a:spcPts val="1850"/>
              </a:spcBef>
              <a:buClr>
                <a:srgbClr val="7F0000"/>
              </a:buClr>
              <a:buFont typeface="Segoe UI Symbol"/>
              <a:buChar char="✓"/>
              <a:tabLst>
                <a:tab pos="292100" algn="l"/>
              </a:tabLst>
            </a:pPr>
            <a:r>
              <a:rPr sz="2000" dirty="0">
                <a:latin typeface="Arial MT"/>
                <a:cs typeface="Arial MT"/>
              </a:rPr>
              <a:t>Algunas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organizaciones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proponen:</a:t>
            </a:r>
            <a:endParaRPr sz="2000">
              <a:latin typeface="Arial MT"/>
              <a:cs typeface="Arial MT"/>
            </a:endParaRPr>
          </a:p>
          <a:p>
            <a:pPr marL="349885" lvl="1" indent="-157480">
              <a:lnSpc>
                <a:spcPct val="100000"/>
              </a:lnSpc>
              <a:spcBef>
                <a:spcPts val="1850"/>
              </a:spcBef>
              <a:buClr>
                <a:srgbClr val="7F0000"/>
              </a:buClr>
              <a:buChar char="•"/>
              <a:tabLst>
                <a:tab pos="349885" algn="l"/>
              </a:tabLst>
            </a:pPr>
            <a:r>
              <a:rPr sz="2000" dirty="0">
                <a:latin typeface="Arial MT"/>
                <a:cs typeface="Arial MT"/>
              </a:rPr>
              <a:t>Normativas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pesca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severas.</a:t>
            </a:r>
            <a:endParaRPr sz="2000">
              <a:latin typeface="Arial MT"/>
              <a:cs typeface="Arial MT"/>
            </a:endParaRPr>
          </a:p>
          <a:p>
            <a:pPr marL="349885" lvl="1" indent="-157480">
              <a:lnSpc>
                <a:spcPct val="100000"/>
              </a:lnSpc>
              <a:spcBef>
                <a:spcPts val="1320"/>
              </a:spcBef>
              <a:buClr>
                <a:srgbClr val="7F0000"/>
              </a:buClr>
              <a:buChar char="•"/>
              <a:tabLst>
                <a:tab pos="349885" algn="l"/>
              </a:tabLst>
            </a:pPr>
            <a:r>
              <a:rPr sz="2000" dirty="0">
                <a:latin typeface="Arial MT"/>
                <a:cs typeface="Arial MT"/>
              </a:rPr>
              <a:t>Repoblar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el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mar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cría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artificial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peces.</a:t>
            </a:r>
            <a:endParaRPr sz="2000">
              <a:latin typeface="Arial MT"/>
              <a:cs typeface="Arial MT"/>
            </a:endParaRPr>
          </a:p>
          <a:p>
            <a:pPr marL="349885" lvl="1" indent="-157480">
              <a:lnSpc>
                <a:spcPct val="100000"/>
              </a:lnSpc>
              <a:spcBef>
                <a:spcPts val="1320"/>
              </a:spcBef>
              <a:buClr>
                <a:srgbClr val="7F0000"/>
              </a:buClr>
              <a:buChar char="•"/>
              <a:tabLst>
                <a:tab pos="349885" algn="l"/>
              </a:tabLst>
            </a:pPr>
            <a:r>
              <a:rPr sz="2000" dirty="0">
                <a:latin typeface="Arial MT"/>
                <a:cs typeface="Arial MT"/>
              </a:rPr>
              <a:t>Limitar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el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número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embarcaciones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(comprar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flotas,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subsidios,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etc).</a:t>
            </a:r>
            <a:endParaRPr sz="2000">
              <a:latin typeface="Arial MT"/>
              <a:cs typeface="Arial MT"/>
            </a:endParaRPr>
          </a:p>
          <a:p>
            <a:pPr marL="349885" lvl="1" indent="-157480">
              <a:lnSpc>
                <a:spcPct val="100000"/>
              </a:lnSpc>
              <a:spcBef>
                <a:spcPts val="1320"/>
              </a:spcBef>
              <a:buClr>
                <a:srgbClr val="7F0000"/>
              </a:buClr>
              <a:buChar char="•"/>
              <a:tabLst>
                <a:tab pos="349885" algn="l"/>
              </a:tabLst>
            </a:pPr>
            <a:r>
              <a:rPr sz="2000" dirty="0">
                <a:latin typeface="Arial MT"/>
                <a:cs typeface="Arial MT"/>
              </a:rPr>
              <a:t>La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CC0000"/>
                </a:solidFill>
                <a:latin typeface="Arial MT"/>
                <a:cs typeface="Arial MT"/>
              </a:rPr>
              <a:t>acuicultura</a:t>
            </a:r>
            <a:r>
              <a:rPr sz="2000" spc="-35" dirty="0">
                <a:solidFill>
                  <a:srgbClr val="CC0000"/>
                </a:solidFill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como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alternativa.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33400" y="152400"/>
            <a:ext cx="8434070" cy="3048000"/>
            <a:chOff x="533400" y="152400"/>
            <a:chExt cx="8434070" cy="3048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4200" y="152400"/>
              <a:ext cx="2033270" cy="3048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200" y="505459"/>
              <a:ext cx="2781300" cy="18999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3400" y="455929"/>
              <a:ext cx="2843529" cy="189103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516</Words>
  <Application>Microsoft Office PowerPoint</Application>
  <PresentationFormat>Presentación en pantalla (4:3)</PresentationFormat>
  <Paragraphs>68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Arial MT</vt:lpstr>
      <vt:lpstr>Comic Sans MS</vt:lpstr>
      <vt:lpstr>Segoe UI Symbol</vt:lpstr>
      <vt:lpstr>Office Theme</vt:lpstr>
      <vt:lpstr>Presentación de PowerPoint</vt:lpstr>
      <vt:lpstr> EL SECTOR PRIMARIO. LA PESCA</vt:lpstr>
      <vt:lpstr>7.2. Pesca industrial.</vt:lpstr>
      <vt:lpstr>Presentación de PowerPoint</vt:lpstr>
      <vt:lpstr>PRINCIPALES ZONAS PESQUERAS</vt:lpstr>
      <vt:lpstr>Presentación de PowerPoint</vt:lpstr>
      <vt:lpstr>PROBLEMAS DE LA PESCA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Jesus</dc:creator>
  <cp:lastModifiedBy>Maria Sanz</cp:lastModifiedBy>
  <cp:revision>1</cp:revision>
  <dcterms:created xsi:type="dcterms:W3CDTF">2025-07-20T12:13:32Z</dcterms:created>
  <dcterms:modified xsi:type="dcterms:W3CDTF">2025-07-20T17:33:54Z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2014-04-20T00:00:00Z</vt:filetime>
  </property>
  <property fmtid="{D5CDD505-2E9C-101B-9397-08002B2CF9AE}" pid="3" name="Creator">
    <vt:lpwstr>Impress</vt:lpwstr>
  </property>
  <property fmtid="{D5CDD505-2E9C-101B-9397-08002B2CF9AE}" pid="4" name="Producer">
    <vt:lpwstr>LibreOffice 3.5</vt:lpwstr>
  </property>
  <property fmtid="{D5CDD505-2E9C-101B-9397-08002B2CF9AE}" pid="5" name="LastSaved">
    <vt:filetime>2014-04-20T00:00:00Z</vt:filetime>
  </property>
</Properties>
</file>